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6" r:id="rId1"/>
    <p:sldMasterId id="2147483738" r:id="rId2"/>
    <p:sldMasterId id="2147483762" r:id="rId3"/>
  </p:sldMasterIdLst>
  <p:notesMasterIdLst>
    <p:notesMasterId r:id="rId49"/>
  </p:notesMasterIdLst>
  <p:handoutMasterIdLst>
    <p:handoutMasterId r:id="rId50"/>
  </p:handoutMasterIdLst>
  <p:sldIdLst>
    <p:sldId id="414" r:id="rId4"/>
    <p:sldId id="457" r:id="rId5"/>
    <p:sldId id="435" r:id="rId6"/>
    <p:sldId id="359" r:id="rId7"/>
    <p:sldId id="456" r:id="rId8"/>
    <p:sldId id="436" r:id="rId9"/>
    <p:sldId id="437" r:id="rId10"/>
    <p:sldId id="439" r:id="rId11"/>
    <p:sldId id="440" r:id="rId12"/>
    <p:sldId id="465" r:id="rId13"/>
    <p:sldId id="466" r:id="rId14"/>
    <p:sldId id="467" r:id="rId15"/>
    <p:sldId id="468" r:id="rId16"/>
    <p:sldId id="460" r:id="rId17"/>
    <p:sldId id="461" r:id="rId18"/>
    <p:sldId id="462" r:id="rId19"/>
    <p:sldId id="463" r:id="rId20"/>
    <p:sldId id="464" r:id="rId21"/>
    <p:sldId id="445" r:id="rId22"/>
    <p:sldId id="446" r:id="rId23"/>
    <p:sldId id="447" r:id="rId24"/>
    <p:sldId id="449" r:id="rId25"/>
    <p:sldId id="450" r:id="rId26"/>
    <p:sldId id="451" r:id="rId27"/>
    <p:sldId id="452" r:id="rId28"/>
    <p:sldId id="453" r:id="rId29"/>
    <p:sldId id="454" r:id="rId30"/>
    <p:sldId id="434" r:id="rId31"/>
    <p:sldId id="389" r:id="rId32"/>
    <p:sldId id="390" r:id="rId33"/>
    <p:sldId id="391" r:id="rId34"/>
    <p:sldId id="392" r:id="rId35"/>
    <p:sldId id="393" r:id="rId36"/>
    <p:sldId id="394" r:id="rId37"/>
    <p:sldId id="395" r:id="rId38"/>
    <p:sldId id="396" r:id="rId39"/>
    <p:sldId id="397" r:id="rId40"/>
    <p:sldId id="398" r:id="rId41"/>
    <p:sldId id="399" r:id="rId42"/>
    <p:sldId id="400" r:id="rId43"/>
    <p:sldId id="401" r:id="rId44"/>
    <p:sldId id="402" r:id="rId45"/>
    <p:sldId id="403" r:id="rId46"/>
    <p:sldId id="404" r:id="rId47"/>
    <p:sldId id="430" r:id="rId48"/>
  </p:sldIdLst>
  <p:sldSz cx="9144000" cy="6858000" type="screen4x3"/>
  <p:notesSz cx="6797675" cy="987425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D8648"/>
    <a:srgbClr val="0A1435"/>
    <a:srgbClr val="0A163B"/>
    <a:srgbClr val="0A1637"/>
    <a:srgbClr val="0A1635"/>
    <a:srgbClr val="000F50"/>
    <a:srgbClr val="000050"/>
    <a:srgbClr val="000099"/>
    <a:srgbClr val="000B2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630DA45-078B-436F-89CE-172D38931E4A}" v="28" dt="2019-09-20T06:47:40.93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7" autoAdjust="0"/>
    <p:restoredTop sz="94660"/>
  </p:normalViewPr>
  <p:slideViewPr>
    <p:cSldViewPr snapToGrid="0">
      <p:cViewPr varScale="1">
        <p:scale>
          <a:sx n="73" d="100"/>
          <a:sy n="73" d="100"/>
        </p:scale>
        <p:origin x="132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handoutMaster" Target="handoutMasters/handoutMaster1.xml"/><Relationship Id="rId55" Type="http://schemas.microsoft.com/office/2015/10/relationships/revisionInfo" Target="revisionInfo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theme" Target="theme/theme1.xml"/><Relationship Id="rId5" Type="http://schemas.openxmlformats.org/officeDocument/2006/relationships/slide" Target="slides/slide2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8" Type="http://schemas.openxmlformats.org/officeDocument/2006/relationships/slide" Target="slides/slide5.xml"/><Relationship Id="rId51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notesMaster" Target="notesMasters/notesMaster1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image" Target="../media/image8.png"/><Relationship Id="rId4" Type="http://schemas.openxmlformats.org/officeDocument/2006/relationships/image" Target="../media/image11.pn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image" Target="../media/image8.png"/><Relationship Id="rId4" Type="http://schemas.openxmlformats.org/officeDocument/2006/relationships/image" Target="../media/image11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A5F7FF0-1D1E-469D-A10B-C3AC3DB76107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DF51B3A7-5A2F-4CDC-B273-EF6903C86B27}">
      <dgm:prSet custT="1"/>
      <dgm:spPr/>
      <dgm:t>
        <a:bodyPr/>
        <a:lstStyle/>
        <a:p>
          <a:r>
            <a:rPr lang="en-GB" sz="2000" b="1" dirty="0">
              <a:latin typeface="Arial" panose="020B0604020202020204" pitchFamily="34" charset="0"/>
              <a:cs typeface="Arial" panose="020B0604020202020204" pitchFamily="34" charset="0"/>
            </a:rPr>
            <a:t>Young people do better academically at school if they are mentally and physically healthy.</a:t>
          </a:r>
          <a:endParaRPr lang="en-US" sz="20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711B9C1-97AF-4CCA-AABB-8319AC4B2FEB}" type="parTrans" cxnId="{FCE1E1F0-97F8-43E0-BA58-D1BA4FAF0121}">
      <dgm:prSet/>
      <dgm:spPr/>
      <dgm:t>
        <a:bodyPr/>
        <a:lstStyle/>
        <a:p>
          <a:endParaRPr lang="en-US"/>
        </a:p>
      </dgm:t>
    </dgm:pt>
    <dgm:pt modelId="{596FF934-FD14-41E9-8B88-7F29D8BE8A7D}" type="sibTrans" cxnId="{FCE1E1F0-97F8-43E0-BA58-D1BA4FAF0121}">
      <dgm:prSet/>
      <dgm:spPr/>
      <dgm:t>
        <a:bodyPr/>
        <a:lstStyle/>
        <a:p>
          <a:endParaRPr lang="en-US"/>
        </a:p>
      </dgm:t>
    </dgm:pt>
    <dgm:pt modelId="{C6CEBA83-0E6D-4DF4-AAEF-00BBA8083682}">
      <dgm:prSet custT="1"/>
      <dgm:spPr/>
      <dgm:t>
        <a:bodyPr/>
        <a:lstStyle/>
        <a:p>
          <a:r>
            <a:rPr lang="en-GB" sz="2400" b="1" dirty="0">
              <a:latin typeface="Arial" panose="020B0604020202020204" pitchFamily="34" charset="0"/>
              <a:cs typeface="Arial" panose="020B0604020202020204" pitchFamily="34" charset="0"/>
            </a:rPr>
            <a:t>To worry about exams is typical and “normal”.</a:t>
          </a:r>
          <a:endParaRPr lang="en-US" sz="24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094BC07-2E70-45E3-8CD9-AA9410F28C15}" type="parTrans" cxnId="{46D9909F-342D-463A-AEBD-D0A4122FEC4D}">
      <dgm:prSet/>
      <dgm:spPr/>
      <dgm:t>
        <a:bodyPr/>
        <a:lstStyle/>
        <a:p>
          <a:endParaRPr lang="en-US"/>
        </a:p>
      </dgm:t>
    </dgm:pt>
    <dgm:pt modelId="{5D7B8E55-F4C3-496A-9015-CC9C8AC6940C}" type="sibTrans" cxnId="{46D9909F-342D-463A-AEBD-D0A4122FEC4D}">
      <dgm:prSet/>
      <dgm:spPr/>
      <dgm:t>
        <a:bodyPr/>
        <a:lstStyle/>
        <a:p>
          <a:endParaRPr lang="en-US"/>
        </a:p>
      </dgm:t>
    </dgm:pt>
    <dgm:pt modelId="{4C8C82D8-DD95-402A-91F7-E551BEB5D4D5}">
      <dgm:prSet custT="1"/>
      <dgm:spPr/>
      <dgm:t>
        <a:bodyPr/>
        <a:lstStyle/>
        <a:p>
          <a:r>
            <a:rPr lang="en-GB" sz="2000" b="1" dirty="0">
              <a:latin typeface="Arial" panose="020B0604020202020204" pitchFamily="34" charset="0"/>
              <a:cs typeface="Arial" panose="020B0604020202020204" pitchFamily="34" charset="0"/>
            </a:rPr>
            <a:t>Knowing how to deal with situations that might be stressful – like taking exams – equips them with skills vital for long term health and wellbeing, including knowing when to ask for help.</a:t>
          </a:r>
          <a:endParaRPr lang="en-US" sz="20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8AB969F-9ADC-47E3-857E-24F5C345AAE4}" type="parTrans" cxnId="{A52B5EE2-19EC-4B62-96B7-D495FFF8033F}">
      <dgm:prSet/>
      <dgm:spPr/>
      <dgm:t>
        <a:bodyPr/>
        <a:lstStyle/>
        <a:p>
          <a:endParaRPr lang="en-US"/>
        </a:p>
      </dgm:t>
    </dgm:pt>
    <dgm:pt modelId="{053044B7-CF00-44C8-B0BC-588FD4C260A4}" type="sibTrans" cxnId="{A52B5EE2-19EC-4B62-96B7-D495FFF8033F}">
      <dgm:prSet/>
      <dgm:spPr/>
      <dgm:t>
        <a:bodyPr/>
        <a:lstStyle/>
        <a:p>
          <a:endParaRPr lang="en-US"/>
        </a:p>
      </dgm:t>
    </dgm:pt>
    <dgm:pt modelId="{925B4938-6EF2-4C85-9B2F-1C765A7C2995}">
      <dgm:prSet/>
      <dgm:spPr/>
      <dgm:t>
        <a:bodyPr/>
        <a:lstStyle/>
        <a:p>
          <a:r>
            <a:rPr lang="en-GB" b="1" dirty="0">
              <a:latin typeface="Arial" panose="020B0604020202020204" pitchFamily="34" charset="0"/>
              <a:cs typeface="Arial" panose="020B0604020202020204" pitchFamily="34" charset="0"/>
            </a:rPr>
            <a:t>Every young person is different and what works for one might not be helpful for another. </a:t>
          </a:r>
          <a:endParaRPr lang="en-US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378EB37-218F-44A6-8C6E-BAA2A9124C49}" type="parTrans" cxnId="{17F62156-43DA-4916-8B5F-F157813FF701}">
      <dgm:prSet/>
      <dgm:spPr/>
      <dgm:t>
        <a:bodyPr/>
        <a:lstStyle/>
        <a:p>
          <a:endParaRPr lang="en-US"/>
        </a:p>
      </dgm:t>
    </dgm:pt>
    <dgm:pt modelId="{F80651C4-0E78-4039-9D86-19467C420880}" type="sibTrans" cxnId="{17F62156-43DA-4916-8B5F-F157813FF701}">
      <dgm:prSet/>
      <dgm:spPr/>
      <dgm:t>
        <a:bodyPr/>
        <a:lstStyle/>
        <a:p>
          <a:endParaRPr lang="en-US"/>
        </a:p>
      </dgm:t>
    </dgm:pt>
    <dgm:pt modelId="{C93B19A0-8D7C-46CE-81F8-7CE55B78A485}" type="pres">
      <dgm:prSet presAssocID="{5A5F7FF0-1D1E-469D-A10B-C3AC3DB76107}" presName="root" presStyleCnt="0">
        <dgm:presLayoutVars>
          <dgm:dir/>
          <dgm:resizeHandles val="exact"/>
        </dgm:presLayoutVars>
      </dgm:prSet>
      <dgm:spPr/>
    </dgm:pt>
    <dgm:pt modelId="{6A376A18-2397-43DA-B94D-D339117B5B84}" type="pres">
      <dgm:prSet presAssocID="{DF51B3A7-5A2F-4CDC-B273-EF6903C86B27}" presName="compNode" presStyleCnt="0"/>
      <dgm:spPr/>
    </dgm:pt>
    <dgm:pt modelId="{97181EBF-9A32-4B2A-BC3F-97323B6DCEBB}" type="pres">
      <dgm:prSet presAssocID="{DF51B3A7-5A2F-4CDC-B273-EF6903C86B27}" presName="bgRect" presStyleLbl="bgShp" presStyleIdx="0" presStyleCnt="4" custLinFactNeighborX="460" custLinFactNeighborY="-2965"/>
      <dgm:spPr/>
    </dgm:pt>
    <dgm:pt modelId="{05F9CB1B-7CA2-46AE-B8C6-93A21FF31BB3}" type="pres">
      <dgm:prSet presAssocID="{DF51B3A7-5A2F-4CDC-B273-EF6903C86B27}" presName="iconRect" presStyleLbl="node1" presStyleIdx="0" presStyleCnt="4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ooks"/>
        </a:ext>
      </dgm:extLst>
    </dgm:pt>
    <dgm:pt modelId="{B5E4F83D-6BEB-468F-9517-8FC41DFCA136}" type="pres">
      <dgm:prSet presAssocID="{DF51B3A7-5A2F-4CDC-B273-EF6903C86B27}" presName="spaceRect" presStyleCnt="0"/>
      <dgm:spPr/>
    </dgm:pt>
    <dgm:pt modelId="{B3B74EA1-2367-49E6-8204-2043A66A6F51}" type="pres">
      <dgm:prSet presAssocID="{DF51B3A7-5A2F-4CDC-B273-EF6903C86B27}" presName="parTx" presStyleLbl="revTx" presStyleIdx="0" presStyleCnt="4">
        <dgm:presLayoutVars>
          <dgm:chMax val="0"/>
          <dgm:chPref val="0"/>
        </dgm:presLayoutVars>
      </dgm:prSet>
      <dgm:spPr/>
    </dgm:pt>
    <dgm:pt modelId="{C8E78468-7CD7-4B67-AD89-0ABA21A60B90}" type="pres">
      <dgm:prSet presAssocID="{596FF934-FD14-41E9-8B88-7F29D8BE8A7D}" presName="sibTrans" presStyleCnt="0"/>
      <dgm:spPr/>
    </dgm:pt>
    <dgm:pt modelId="{3F524F24-0AF9-41B5-ACDF-7BAC868FA026}" type="pres">
      <dgm:prSet presAssocID="{C6CEBA83-0E6D-4DF4-AAEF-00BBA8083682}" presName="compNode" presStyleCnt="0"/>
      <dgm:spPr/>
    </dgm:pt>
    <dgm:pt modelId="{99D48BF1-7FB3-4224-A16D-B6D995027A29}" type="pres">
      <dgm:prSet presAssocID="{C6CEBA83-0E6D-4DF4-AAEF-00BBA8083682}" presName="bgRect" presStyleLbl="bgShp" presStyleIdx="1" presStyleCnt="4"/>
      <dgm:spPr/>
    </dgm:pt>
    <dgm:pt modelId="{326C2ED7-F60A-42EF-9D24-CBA70F92DD84}" type="pres">
      <dgm:prSet presAssocID="{C6CEBA83-0E6D-4DF4-AAEF-00BBA8083682}" presName="iconRect" presStyleLbl="node1" presStyleIdx="1" presStyleCnt="4"/>
      <dgm:spPr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Worried Face with Solid Fill"/>
        </a:ext>
      </dgm:extLst>
    </dgm:pt>
    <dgm:pt modelId="{100CA09F-B2D2-4136-81F8-34726D23377B}" type="pres">
      <dgm:prSet presAssocID="{C6CEBA83-0E6D-4DF4-AAEF-00BBA8083682}" presName="spaceRect" presStyleCnt="0"/>
      <dgm:spPr/>
    </dgm:pt>
    <dgm:pt modelId="{A23990C8-7BE4-4828-A07D-918B5E829C7D}" type="pres">
      <dgm:prSet presAssocID="{C6CEBA83-0E6D-4DF4-AAEF-00BBA8083682}" presName="parTx" presStyleLbl="revTx" presStyleIdx="1" presStyleCnt="4">
        <dgm:presLayoutVars>
          <dgm:chMax val="0"/>
          <dgm:chPref val="0"/>
        </dgm:presLayoutVars>
      </dgm:prSet>
      <dgm:spPr/>
    </dgm:pt>
    <dgm:pt modelId="{32EE8344-1C25-4BB9-9754-4DE69CBA20C5}" type="pres">
      <dgm:prSet presAssocID="{5D7B8E55-F4C3-496A-9015-CC9C8AC6940C}" presName="sibTrans" presStyleCnt="0"/>
      <dgm:spPr/>
    </dgm:pt>
    <dgm:pt modelId="{F178045D-68DC-4389-85DE-51C55D24835D}" type="pres">
      <dgm:prSet presAssocID="{4C8C82D8-DD95-402A-91F7-E551BEB5D4D5}" presName="compNode" presStyleCnt="0"/>
      <dgm:spPr/>
    </dgm:pt>
    <dgm:pt modelId="{6DC90DFD-0BDE-45C3-850F-B721A0CC2815}" type="pres">
      <dgm:prSet presAssocID="{4C8C82D8-DD95-402A-91F7-E551BEB5D4D5}" presName="bgRect" presStyleLbl="bgShp" presStyleIdx="2" presStyleCnt="4"/>
      <dgm:spPr/>
    </dgm:pt>
    <dgm:pt modelId="{E0DDAFB8-6038-4311-89B1-591B168446E3}" type="pres">
      <dgm:prSet presAssocID="{4C8C82D8-DD95-402A-91F7-E551BEB5D4D5}" presName="iconRect" presStyleLbl="node1" presStyleIdx="2" presStyleCnt="4"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octor"/>
        </a:ext>
      </dgm:extLst>
    </dgm:pt>
    <dgm:pt modelId="{31EFC705-9215-4F1B-AA12-9A06A946D58A}" type="pres">
      <dgm:prSet presAssocID="{4C8C82D8-DD95-402A-91F7-E551BEB5D4D5}" presName="spaceRect" presStyleCnt="0"/>
      <dgm:spPr/>
    </dgm:pt>
    <dgm:pt modelId="{85A5F7F7-09A5-4D04-AA57-0649263C2209}" type="pres">
      <dgm:prSet presAssocID="{4C8C82D8-DD95-402A-91F7-E551BEB5D4D5}" presName="parTx" presStyleLbl="revTx" presStyleIdx="2" presStyleCnt="4">
        <dgm:presLayoutVars>
          <dgm:chMax val="0"/>
          <dgm:chPref val="0"/>
        </dgm:presLayoutVars>
      </dgm:prSet>
      <dgm:spPr/>
    </dgm:pt>
    <dgm:pt modelId="{443D2CD1-59D9-4FF7-BF8C-DDE6561E166E}" type="pres">
      <dgm:prSet presAssocID="{053044B7-CF00-44C8-B0BC-588FD4C260A4}" presName="sibTrans" presStyleCnt="0"/>
      <dgm:spPr/>
    </dgm:pt>
    <dgm:pt modelId="{3516A0FF-B347-4F6E-81D4-E1B266865116}" type="pres">
      <dgm:prSet presAssocID="{925B4938-6EF2-4C85-9B2F-1C765A7C2995}" presName="compNode" presStyleCnt="0"/>
      <dgm:spPr/>
    </dgm:pt>
    <dgm:pt modelId="{BEAF4173-582C-43DC-B66B-C60504F62D7F}" type="pres">
      <dgm:prSet presAssocID="{925B4938-6EF2-4C85-9B2F-1C765A7C2995}" presName="bgRect" presStyleLbl="bgShp" presStyleIdx="3" presStyleCnt="4"/>
      <dgm:spPr/>
    </dgm:pt>
    <dgm:pt modelId="{B373CCC4-7116-47DB-A5B9-29E3D424CCF1}" type="pres">
      <dgm:prSet presAssocID="{925B4938-6EF2-4C85-9B2F-1C765A7C2995}" presName="iconRect" presStyleLbl="node1" presStyleIdx="3" presStyleCnt="4"/>
      <dgm:spPr>
        <a:blipFill>
          <a:blip xmlns:r="http://schemas.openxmlformats.org/officeDocument/2006/relationships"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Group of People"/>
        </a:ext>
      </dgm:extLst>
    </dgm:pt>
    <dgm:pt modelId="{496EE307-5D2C-4CA8-8EC7-B08083F1996E}" type="pres">
      <dgm:prSet presAssocID="{925B4938-6EF2-4C85-9B2F-1C765A7C2995}" presName="spaceRect" presStyleCnt="0"/>
      <dgm:spPr/>
    </dgm:pt>
    <dgm:pt modelId="{E4FD169C-38DE-444C-8D7F-FCC9A80EB6F4}" type="pres">
      <dgm:prSet presAssocID="{925B4938-6EF2-4C85-9B2F-1C765A7C2995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F1A83F2D-7536-493D-A57E-D1B1636C3A2C}" type="presOf" srcId="{C6CEBA83-0E6D-4DF4-AAEF-00BBA8083682}" destId="{A23990C8-7BE4-4828-A07D-918B5E829C7D}" srcOrd="0" destOrd="0" presId="urn:microsoft.com/office/officeart/2018/2/layout/IconVerticalSolidList"/>
    <dgm:cxn modelId="{1CE57952-23A4-45F1-A291-A3830867DA1D}" type="presOf" srcId="{4C8C82D8-DD95-402A-91F7-E551BEB5D4D5}" destId="{85A5F7F7-09A5-4D04-AA57-0649263C2209}" srcOrd="0" destOrd="0" presId="urn:microsoft.com/office/officeart/2018/2/layout/IconVerticalSolidList"/>
    <dgm:cxn modelId="{17F62156-43DA-4916-8B5F-F157813FF701}" srcId="{5A5F7FF0-1D1E-469D-A10B-C3AC3DB76107}" destId="{925B4938-6EF2-4C85-9B2F-1C765A7C2995}" srcOrd="3" destOrd="0" parTransId="{4378EB37-218F-44A6-8C6E-BAA2A9124C49}" sibTransId="{F80651C4-0E78-4039-9D86-19467C420880}"/>
    <dgm:cxn modelId="{111B7D9A-7599-4458-ABAD-49358AC54FC4}" type="presOf" srcId="{5A5F7FF0-1D1E-469D-A10B-C3AC3DB76107}" destId="{C93B19A0-8D7C-46CE-81F8-7CE55B78A485}" srcOrd="0" destOrd="0" presId="urn:microsoft.com/office/officeart/2018/2/layout/IconVerticalSolidList"/>
    <dgm:cxn modelId="{46D9909F-342D-463A-AEBD-D0A4122FEC4D}" srcId="{5A5F7FF0-1D1E-469D-A10B-C3AC3DB76107}" destId="{C6CEBA83-0E6D-4DF4-AAEF-00BBA8083682}" srcOrd="1" destOrd="0" parTransId="{B094BC07-2E70-45E3-8CD9-AA9410F28C15}" sibTransId="{5D7B8E55-F4C3-496A-9015-CC9C8AC6940C}"/>
    <dgm:cxn modelId="{099F04C6-7ACD-4F98-88A3-D63147F49B62}" type="presOf" srcId="{DF51B3A7-5A2F-4CDC-B273-EF6903C86B27}" destId="{B3B74EA1-2367-49E6-8204-2043A66A6F51}" srcOrd="0" destOrd="0" presId="urn:microsoft.com/office/officeart/2018/2/layout/IconVerticalSolidList"/>
    <dgm:cxn modelId="{A52B5EE2-19EC-4B62-96B7-D495FFF8033F}" srcId="{5A5F7FF0-1D1E-469D-A10B-C3AC3DB76107}" destId="{4C8C82D8-DD95-402A-91F7-E551BEB5D4D5}" srcOrd="2" destOrd="0" parTransId="{88AB969F-9ADC-47E3-857E-24F5C345AAE4}" sibTransId="{053044B7-CF00-44C8-B0BC-588FD4C260A4}"/>
    <dgm:cxn modelId="{FCE1E1F0-97F8-43E0-BA58-D1BA4FAF0121}" srcId="{5A5F7FF0-1D1E-469D-A10B-C3AC3DB76107}" destId="{DF51B3A7-5A2F-4CDC-B273-EF6903C86B27}" srcOrd="0" destOrd="0" parTransId="{B711B9C1-97AF-4CCA-AABB-8319AC4B2FEB}" sibTransId="{596FF934-FD14-41E9-8B88-7F29D8BE8A7D}"/>
    <dgm:cxn modelId="{EEE39AFA-EBF4-4705-B361-3B6E27974C17}" type="presOf" srcId="{925B4938-6EF2-4C85-9B2F-1C765A7C2995}" destId="{E4FD169C-38DE-444C-8D7F-FCC9A80EB6F4}" srcOrd="0" destOrd="0" presId="urn:microsoft.com/office/officeart/2018/2/layout/IconVerticalSolidList"/>
    <dgm:cxn modelId="{B7F78ABD-FA86-4422-99B3-E486CD50808A}" type="presParOf" srcId="{C93B19A0-8D7C-46CE-81F8-7CE55B78A485}" destId="{6A376A18-2397-43DA-B94D-D339117B5B84}" srcOrd="0" destOrd="0" presId="urn:microsoft.com/office/officeart/2018/2/layout/IconVerticalSolidList"/>
    <dgm:cxn modelId="{F2A73D5E-13FF-40E6-8C55-1A7991EB41A5}" type="presParOf" srcId="{6A376A18-2397-43DA-B94D-D339117B5B84}" destId="{97181EBF-9A32-4B2A-BC3F-97323B6DCEBB}" srcOrd="0" destOrd="0" presId="urn:microsoft.com/office/officeart/2018/2/layout/IconVerticalSolidList"/>
    <dgm:cxn modelId="{543434E3-1077-4936-B4D7-60C0DCA62B40}" type="presParOf" srcId="{6A376A18-2397-43DA-B94D-D339117B5B84}" destId="{05F9CB1B-7CA2-46AE-B8C6-93A21FF31BB3}" srcOrd="1" destOrd="0" presId="urn:microsoft.com/office/officeart/2018/2/layout/IconVerticalSolidList"/>
    <dgm:cxn modelId="{836786FD-3A86-459E-8CA4-1C69B5DC5CAB}" type="presParOf" srcId="{6A376A18-2397-43DA-B94D-D339117B5B84}" destId="{B5E4F83D-6BEB-468F-9517-8FC41DFCA136}" srcOrd="2" destOrd="0" presId="urn:microsoft.com/office/officeart/2018/2/layout/IconVerticalSolidList"/>
    <dgm:cxn modelId="{5A02CC3E-22E7-44B4-8D4B-F0FF431D97C6}" type="presParOf" srcId="{6A376A18-2397-43DA-B94D-D339117B5B84}" destId="{B3B74EA1-2367-49E6-8204-2043A66A6F51}" srcOrd="3" destOrd="0" presId="urn:microsoft.com/office/officeart/2018/2/layout/IconVerticalSolidList"/>
    <dgm:cxn modelId="{2201F457-5914-49AC-9041-FCB950FB3B44}" type="presParOf" srcId="{C93B19A0-8D7C-46CE-81F8-7CE55B78A485}" destId="{C8E78468-7CD7-4B67-AD89-0ABA21A60B90}" srcOrd="1" destOrd="0" presId="urn:microsoft.com/office/officeart/2018/2/layout/IconVerticalSolidList"/>
    <dgm:cxn modelId="{A8E4483E-4DBA-480B-9704-A680C00CA4F1}" type="presParOf" srcId="{C93B19A0-8D7C-46CE-81F8-7CE55B78A485}" destId="{3F524F24-0AF9-41B5-ACDF-7BAC868FA026}" srcOrd="2" destOrd="0" presId="urn:microsoft.com/office/officeart/2018/2/layout/IconVerticalSolidList"/>
    <dgm:cxn modelId="{0C3E6AC6-3A10-4A5D-9D0A-CBCBDC73A507}" type="presParOf" srcId="{3F524F24-0AF9-41B5-ACDF-7BAC868FA026}" destId="{99D48BF1-7FB3-4224-A16D-B6D995027A29}" srcOrd="0" destOrd="0" presId="urn:microsoft.com/office/officeart/2018/2/layout/IconVerticalSolidList"/>
    <dgm:cxn modelId="{E5B16519-682F-4E14-B24A-83035A76A330}" type="presParOf" srcId="{3F524F24-0AF9-41B5-ACDF-7BAC868FA026}" destId="{326C2ED7-F60A-42EF-9D24-CBA70F92DD84}" srcOrd="1" destOrd="0" presId="urn:microsoft.com/office/officeart/2018/2/layout/IconVerticalSolidList"/>
    <dgm:cxn modelId="{0DF8E08D-1E20-43DD-8C6C-3D142C09A64C}" type="presParOf" srcId="{3F524F24-0AF9-41B5-ACDF-7BAC868FA026}" destId="{100CA09F-B2D2-4136-81F8-34726D23377B}" srcOrd="2" destOrd="0" presId="urn:microsoft.com/office/officeart/2018/2/layout/IconVerticalSolidList"/>
    <dgm:cxn modelId="{32075A3D-E87F-4C3E-B230-D8FD03474C66}" type="presParOf" srcId="{3F524F24-0AF9-41B5-ACDF-7BAC868FA026}" destId="{A23990C8-7BE4-4828-A07D-918B5E829C7D}" srcOrd="3" destOrd="0" presId="urn:microsoft.com/office/officeart/2018/2/layout/IconVerticalSolidList"/>
    <dgm:cxn modelId="{42E3D843-FC77-44C2-9F70-547CA20F4775}" type="presParOf" srcId="{C93B19A0-8D7C-46CE-81F8-7CE55B78A485}" destId="{32EE8344-1C25-4BB9-9754-4DE69CBA20C5}" srcOrd="3" destOrd="0" presId="urn:microsoft.com/office/officeart/2018/2/layout/IconVerticalSolidList"/>
    <dgm:cxn modelId="{187C0B47-1511-4483-B0D3-B85DA9932B2F}" type="presParOf" srcId="{C93B19A0-8D7C-46CE-81F8-7CE55B78A485}" destId="{F178045D-68DC-4389-85DE-51C55D24835D}" srcOrd="4" destOrd="0" presId="urn:microsoft.com/office/officeart/2018/2/layout/IconVerticalSolidList"/>
    <dgm:cxn modelId="{54E62602-0180-4CA3-A115-42C9C7DB6E98}" type="presParOf" srcId="{F178045D-68DC-4389-85DE-51C55D24835D}" destId="{6DC90DFD-0BDE-45C3-850F-B721A0CC2815}" srcOrd="0" destOrd="0" presId="urn:microsoft.com/office/officeart/2018/2/layout/IconVerticalSolidList"/>
    <dgm:cxn modelId="{FAF31708-CFF0-42ED-82CB-7DC0B55F8D27}" type="presParOf" srcId="{F178045D-68DC-4389-85DE-51C55D24835D}" destId="{E0DDAFB8-6038-4311-89B1-591B168446E3}" srcOrd="1" destOrd="0" presId="urn:microsoft.com/office/officeart/2018/2/layout/IconVerticalSolidList"/>
    <dgm:cxn modelId="{F468D275-7E19-4AA2-9289-F4C7D6DF92C4}" type="presParOf" srcId="{F178045D-68DC-4389-85DE-51C55D24835D}" destId="{31EFC705-9215-4F1B-AA12-9A06A946D58A}" srcOrd="2" destOrd="0" presId="urn:microsoft.com/office/officeart/2018/2/layout/IconVerticalSolidList"/>
    <dgm:cxn modelId="{73867C42-59B6-46FD-83B4-62F797C623CA}" type="presParOf" srcId="{F178045D-68DC-4389-85DE-51C55D24835D}" destId="{85A5F7F7-09A5-4D04-AA57-0649263C2209}" srcOrd="3" destOrd="0" presId="urn:microsoft.com/office/officeart/2018/2/layout/IconVerticalSolidList"/>
    <dgm:cxn modelId="{2D90D13D-83EA-4AE4-8455-988A21AF9070}" type="presParOf" srcId="{C93B19A0-8D7C-46CE-81F8-7CE55B78A485}" destId="{443D2CD1-59D9-4FF7-BF8C-DDE6561E166E}" srcOrd="5" destOrd="0" presId="urn:microsoft.com/office/officeart/2018/2/layout/IconVerticalSolidList"/>
    <dgm:cxn modelId="{7B0EF2AA-FFC9-40B5-921B-17895325B0CF}" type="presParOf" srcId="{C93B19A0-8D7C-46CE-81F8-7CE55B78A485}" destId="{3516A0FF-B347-4F6E-81D4-E1B266865116}" srcOrd="6" destOrd="0" presId="urn:microsoft.com/office/officeart/2018/2/layout/IconVerticalSolidList"/>
    <dgm:cxn modelId="{AA9AE5F4-3C7E-4734-B34E-06250E104A59}" type="presParOf" srcId="{3516A0FF-B347-4F6E-81D4-E1B266865116}" destId="{BEAF4173-582C-43DC-B66B-C60504F62D7F}" srcOrd="0" destOrd="0" presId="urn:microsoft.com/office/officeart/2018/2/layout/IconVerticalSolidList"/>
    <dgm:cxn modelId="{0A35FBD6-C3B3-4BCB-8319-81559B80D2F8}" type="presParOf" srcId="{3516A0FF-B347-4F6E-81D4-E1B266865116}" destId="{B373CCC4-7116-47DB-A5B9-29E3D424CCF1}" srcOrd="1" destOrd="0" presId="urn:microsoft.com/office/officeart/2018/2/layout/IconVerticalSolidList"/>
    <dgm:cxn modelId="{B2DCF631-461F-4CF4-9A02-F27C23044C71}" type="presParOf" srcId="{3516A0FF-B347-4F6E-81D4-E1B266865116}" destId="{496EE307-5D2C-4CA8-8EC7-B08083F1996E}" srcOrd="2" destOrd="0" presId="urn:microsoft.com/office/officeart/2018/2/layout/IconVerticalSolidList"/>
    <dgm:cxn modelId="{8336E1BF-823D-4CE4-920C-68F6866D34B5}" type="presParOf" srcId="{3516A0FF-B347-4F6E-81D4-E1B266865116}" destId="{E4FD169C-38DE-444C-8D7F-FCC9A80EB6F4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27156A0-BB35-4AD6-A9D2-625FF3B17306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3898B2E9-12DC-45B9-B241-261261E323F3}">
      <dgm:prSet/>
      <dgm:spPr/>
      <dgm:t>
        <a:bodyPr/>
        <a:lstStyle/>
        <a:p>
          <a:r>
            <a:rPr lang="en-GB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Reluctance to talk about school, study or anything to do with exams</a:t>
          </a:r>
        </a:p>
      </dgm:t>
    </dgm:pt>
    <dgm:pt modelId="{BE3E67B0-01D7-4002-A1EE-AE89E2EB9C6E}" type="parTrans" cxnId="{FAA87B08-E55B-4997-9220-89F5B8837E32}">
      <dgm:prSet/>
      <dgm:spPr/>
      <dgm:t>
        <a:bodyPr/>
        <a:lstStyle/>
        <a:p>
          <a:endParaRPr lang="en-GB"/>
        </a:p>
      </dgm:t>
    </dgm:pt>
    <dgm:pt modelId="{45DA2C34-A3E4-4FBE-AF98-5AF64EF453F6}" type="sibTrans" cxnId="{FAA87B08-E55B-4997-9220-89F5B8837E32}">
      <dgm:prSet/>
      <dgm:spPr/>
      <dgm:t>
        <a:bodyPr/>
        <a:lstStyle/>
        <a:p>
          <a:endParaRPr lang="en-GB"/>
        </a:p>
      </dgm:t>
    </dgm:pt>
    <dgm:pt modelId="{CF8F2435-B745-4FEE-BD6A-1775D319BE4B}">
      <dgm:prSet/>
      <dgm:spPr/>
      <dgm:t>
        <a:bodyPr/>
        <a:lstStyle/>
        <a:p>
          <a:r>
            <a:rPr lang="en-GB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Change in eating habits – more junk food / snacks / quick fix meals</a:t>
          </a:r>
        </a:p>
      </dgm:t>
    </dgm:pt>
    <dgm:pt modelId="{426AB1B4-815F-435A-A51C-340F57A9D5BD}" type="parTrans" cxnId="{DE266493-D8D0-4990-AB2B-0C0BF2EDE097}">
      <dgm:prSet/>
      <dgm:spPr/>
      <dgm:t>
        <a:bodyPr/>
        <a:lstStyle/>
        <a:p>
          <a:endParaRPr lang="en-GB"/>
        </a:p>
      </dgm:t>
    </dgm:pt>
    <dgm:pt modelId="{B21CE4B0-8E36-4701-87CF-0DB73BC39F61}" type="sibTrans" cxnId="{DE266493-D8D0-4990-AB2B-0C0BF2EDE097}">
      <dgm:prSet/>
      <dgm:spPr/>
      <dgm:t>
        <a:bodyPr/>
        <a:lstStyle/>
        <a:p>
          <a:endParaRPr lang="en-GB"/>
        </a:p>
      </dgm:t>
    </dgm:pt>
    <dgm:pt modelId="{FCF543FC-D89B-4AE2-924D-4404055A76BE}">
      <dgm:prSet/>
      <dgm:spPr/>
      <dgm:t>
        <a:bodyPr/>
        <a:lstStyle/>
        <a:p>
          <a:r>
            <a:rPr lang="en-GB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Shutting themselves away in their bedroom as soon as tea is over.</a:t>
          </a:r>
        </a:p>
      </dgm:t>
    </dgm:pt>
    <dgm:pt modelId="{D7438650-20F1-4437-8BEE-2CC7CA1D07BA}" type="parTrans" cxnId="{8037CDFB-534A-4EA8-AF16-1266FE99891F}">
      <dgm:prSet/>
      <dgm:spPr/>
      <dgm:t>
        <a:bodyPr/>
        <a:lstStyle/>
        <a:p>
          <a:endParaRPr lang="en-GB"/>
        </a:p>
      </dgm:t>
    </dgm:pt>
    <dgm:pt modelId="{F285C770-012E-403A-84A7-D4AB81DF446A}" type="sibTrans" cxnId="{8037CDFB-534A-4EA8-AF16-1266FE99891F}">
      <dgm:prSet/>
      <dgm:spPr/>
      <dgm:t>
        <a:bodyPr/>
        <a:lstStyle/>
        <a:p>
          <a:endParaRPr lang="en-GB"/>
        </a:p>
      </dgm:t>
    </dgm:pt>
    <dgm:pt modelId="{78514D42-04E3-4BD3-9CC4-3644A61D887B}">
      <dgm:prSet/>
      <dgm:spPr/>
      <dgm:t>
        <a:bodyPr/>
        <a:lstStyle/>
        <a:p>
          <a:r>
            <a:rPr lang="en-GB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Bad tempered and irritable / impatient</a:t>
          </a:r>
        </a:p>
      </dgm:t>
    </dgm:pt>
    <dgm:pt modelId="{F917CFB9-CCEA-448C-99A7-4A1E43B63374}" type="parTrans" cxnId="{7B32F324-F263-4CF5-9490-67EE9CB269FB}">
      <dgm:prSet/>
      <dgm:spPr/>
      <dgm:t>
        <a:bodyPr/>
        <a:lstStyle/>
        <a:p>
          <a:endParaRPr lang="en-GB"/>
        </a:p>
      </dgm:t>
    </dgm:pt>
    <dgm:pt modelId="{D80DA886-65EA-47F8-B6FC-ACC54948A7F4}" type="sibTrans" cxnId="{7B32F324-F263-4CF5-9490-67EE9CB269FB}">
      <dgm:prSet/>
      <dgm:spPr/>
      <dgm:t>
        <a:bodyPr/>
        <a:lstStyle/>
        <a:p>
          <a:endParaRPr lang="en-GB"/>
        </a:p>
      </dgm:t>
    </dgm:pt>
    <dgm:pt modelId="{FF56F692-B49C-4ED3-A185-963A6607D71D}">
      <dgm:prSet/>
      <dgm:spPr>
        <a:solidFill>
          <a:srgbClr val="92D050"/>
        </a:solidFill>
      </dgm:spPr>
      <dgm:t>
        <a:bodyPr/>
        <a:lstStyle/>
        <a:p>
          <a:r>
            <a:rPr lang="en-GB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Worry and tears.</a:t>
          </a:r>
        </a:p>
      </dgm:t>
    </dgm:pt>
    <dgm:pt modelId="{3CE5685B-145A-49BD-AACD-33159D1F9A9C}" type="parTrans" cxnId="{736F7816-0ED6-4A8F-9E12-301670D39ABE}">
      <dgm:prSet/>
      <dgm:spPr/>
      <dgm:t>
        <a:bodyPr/>
        <a:lstStyle/>
        <a:p>
          <a:endParaRPr lang="en-GB"/>
        </a:p>
      </dgm:t>
    </dgm:pt>
    <dgm:pt modelId="{AA878A8D-A991-4268-B8B7-9BE46C6C3299}" type="sibTrans" cxnId="{736F7816-0ED6-4A8F-9E12-301670D39ABE}">
      <dgm:prSet/>
      <dgm:spPr/>
      <dgm:t>
        <a:bodyPr/>
        <a:lstStyle/>
        <a:p>
          <a:endParaRPr lang="en-GB"/>
        </a:p>
      </dgm:t>
    </dgm:pt>
    <dgm:pt modelId="{F782EFFA-2B23-46C7-AAFE-E87352C43F01}">
      <dgm:prSet/>
      <dgm:spPr>
        <a:solidFill>
          <a:srgbClr val="00B050"/>
        </a:solidFill>
      </dgm:spPr>
      <dgm:t>
        <a:bodyPr/>
        <a:lstStyle/>
        <a:p>
          <a:r>
            <a:rPr lang="en-GB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Change in sleeping habits</a:t>
          </a:r>
        </a:p>
      </dgm:t>
    </dgm:pt>
    <dgm:pt modelId="{510DB4EC-339D-4679-B8C9-9CC0DF5FBBCE}" type="parTrans" cxnId="{147C0B06-448B-4202-952E-05C3010DE7B0}">
      <dgm:prSet/>
      <dgm:spPr/>
      <dgm:t>
        <a:bodyPr/>
        <a:lstStyle/>
        <a:p>
          <a:endParaRPr lang="en-GB"/>
        </a:p>
      </dgm:t>
    </dgm:pt>
    <dgm:pt modelId="{F596FE0C-10CD-484B-B929-FD74C0803099}" type="sibTrans" cxnId="{147C0B06-448B-4202-952E-05C3010DE7B0}">
      <dgm:prSet/>
      <dgm:spPr/>
      <dgm:t>
        <a:bodyPr/>
        <a:lstStyle/>
        <a:p>
          <a:endParaRPr lang="en-GB"/>
        </a:p>
      </dgm:t>
    </dgm:pt>
    <dgm:pt modelId="{871575B2-E650-4CD1-A3C3-3FC6868BC3B6}">
      <dgm:prSet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r>
            <a:rPr lang="en-GB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Reactive and rude. “Walking on eggshells”</a:t>
          </a:r>
        </a:p>
      </dgm:t>
    </dgm:pt>
    <dgm:pt modelId="{BDF965BA-7471-40B8-8CD6-614ECBF71A31}" type="parTrans" cxnId="{3F79FB05-B5FA-4F08-9DAF-6EF3898D2B51}">
      <dgm:prSet/>
      <dgm:spPr/>
      <dgm:t>
        <a:bodyPr/>
        <a:lstStyle/>
        <a:p>
          <a:endParaRPr lang="en-GB"/>
        </a:p>
      </dgm:t>
    </dgm:pt>
    <dgm:pt modelId="{402E78F9-AB90-4FA6-8529-DB3417044E88}" type="sibTrans" cxnId="{3F79FB05-B5FA-4F08-9DAF-6EF3898D2B51}">
      <dgm:prSet/>
      <dgm:spPr/>
      <dgm:t>
        <a:bodyPr/>
        <a:lstStyle/>
        <a:p>
          <a:endParaRPr lang="en-GB"/>
        </a:p>
      </dgm:t>
    </dgm:pt>
    <dgm:pt modelId="{B162BBB8-DDCC-462B-9DD8-07EDD25046D3}" type="pres">
      <dgm:prSet presAssocID="{627156A0-BB35-4AD6-A9D2-625FF3B17306}" presName="linear" presStyleCnt="0">
        <dgm:presLayoutVars>
          <dgm:animLvl val="lvl"/>
          <dgm:resizeHandles val="exact"/>
        </dgm:presLayoutVars>
      </dgm:prSet>
      <dgm:spPr/>
    </dgm:pt>
    <dgm:pt modelId="{91FF8C07-C8A9-4842-AAAD-F5E88A092A5B}" type="pres">
      <dgm:prSet presAssocID="{FCF543FC-D89B-4AE2-924D-4404055A76BE}" presName="parentText" presStyleLbl="node1" presStyleIdx="0" presStyleCnt="7">
        <dgm:presLayoutVars>
          <dgm:chMax val="0"/>
          <dgm:bulletEnabled val="1"/>
        </dgm:presLayoutVars>
      </dgm:prSet>
      <dgm:spPr/>
    </dgm:pt>
    <dgm:pt modelId="{906D7168-C5A0-4DB7-A51B-2CD71EE118E6}" type="pres">
      <dgm:prSet presAssocID="{F285C770-012E-403A-84A7-D4AB81DF446A}" presName="spacer" presStyleCnt="0"/>
      <dgm:spPr/>
    </dgm:pt>
    <dgm:pt modelId="{9EA278F5-40AF-4053-BE54-B77B0CE29A19}" type="pres">
      <dgm:prSet presAssocID="{3898B2E9-12DC-45B9-B241-261261E323F3}" presName="parentText" presStyleLbl="node1" presStyleIdx="1" presStyleCnt="7" custScaleY="145954">
        <dgm:presLayoutVars>
          <dgm:chMax val="0"/>
          <dgm:bulletEnabled val="1"/>
        </dgm:presLayoutVars>
      </dgm:prSet>
      <dgm:spPr/>
    </dgm:pt>
    <dgm:pt modelId="{43326077-4882-41C7-8FDD-8DD4EEE908C2}" type="pres">
      <dgm:prSet presAssocID="{45DA2C34-A3E4-4FBE-AF98-5AF64EF453F6}" presName="spacer" presStyleCnt="0"/>
      <dgm:spPr/>
    </dgm:pt>
    <dgm:pt modelId="{9047594C-EC63-44BF-870E-0DB92931A77D}" type="pres">
      <dgm:prSet presAssocID="{78514D42-04E3-4BD3-9CC4-3644A61D887B}" presName="parentText" presStyleLbl="node1" presStyleIdx="2" presStyleCnt="7">
        <dgm:presLayoutVars>
          <dgm:chMax val="0"/>
          <dgm:bulletEnabled val="1"/>
        </dgm:presLayoutVars>
      </dgm:prSet>
      <dgm:spPr/>
    </dgm:pt>
    <dgm:pt modelId="{A8F4EAA0-0A0B-4CEB-99E8-51056A2E70F8}" type="pres">
      <dgm:prSet presAssocID="{D80DA886-65EA-47F8-B6FC-ACC54948A7F4}" presName="spacer" presStyleCnt="0"/>
      <dgm:spPr/>
    </dgm:pt>
    <dgm:pt modelId="{13FA5EE6-0226-4F32-9325-28B7AF558758}" type="pres">
      <dgm:prSet presAssocID="{CF8F2435-B745-4FEE-BD6A-1775D319BE4B}" presName="parentText" presStyleLbl="node1" presStyleIdx="3" presStyleCnt="7">
        <dgm:presLayoutVars>
          <dgm:chMax val="0"/>
          <dgm:bulletEnabled val="1"/>
        </dgm:presLayoutVars>
      </dgm:prSet>
      <dgm:spPr/>
    </dgm:pt>
    <dgm:pt modelId="{35D50D0A-FE53-4706-A3ED-C18A713A3051}" type="pres">
      <dgm:prSet presAssocID="{B21CE4B0-8E36-4701-87CF-0DB73BC39F61}" presName="spacer" presStyleCnt="0"/>
      <dgm:spPr/>
    </dgm:pt>
    <dgm:pt modelId="{DA9FD727-708A-4765-B22B-CBF0E3CBFF9F}" type="pres">
      <dgm:prSet presAssocID="{F782EFFA-2B23-46C7-AAFE-E87352C43F01}" presName="parentText" presStyleLbl="node1" presStyleIdx="4" presStyleCnt="7" custLinFactNeighborY="3860">
        <dgm:presLayoutVars>
          <dgm:chMax val="0"/>
          <dgm:bulletEnabled val="1"/>
        </dgm:presLayoutVars>
      </dgm:prSet>
      <dgm:spPr/>
    </dgm:pt>
    <dgm:pt modelId="{933C0D21-D35E-4932-87F8-D4E176897CA2}" type="pres">
      <dgm:prSet presAssocID="{F596FE0C-10CD-484B-B929-FD74C0803099}" presName="spacer" presStyleCnt="0"/>
      <dgm:spPr/>
    </dgm:pt>
    <dgm:pt modelId="{E200D415-3311-42FB-9B94-B3C4F41C00C4}" type="pres">
      <dgm:prSet presAssocID="{FF56F692-B49C-4ED3-A185-963A6607D71D}" presName="parentText" presStyleLbl="node1" presStyleIdx="5" presStyleCnt="7">
        <dgm:presLayoutVars>
          <dgm:chMax val="0"/>
          <dgm:bulletEnabled val="1"/>
        </dgm:presLayoutVars>
      </dgm:prSet>
      <dgm:spPr/>
    </dgm:pt>
    <dgm:pt modelId="{D57FB49A-EF4D-4F26-A10C-9EE86A6E59B2}" type="pres">
      <dgm:prSet presAssocID="{AA878A8D-A991-4268-B8B7-9BE46C6C3299}" presName="spacer" presStyleCnt="0"/>
      <dgm:spPr/>
    </dgm:pt>
    <dgm:pt modelId="{162A6B0D-8145-4177-B35B-FE7B5CEF3550}" type="pres">
      <dgm:prSet presAssocID="{871575B2-E650-4CD1-A3C3-3FC6868BC3B6}" presName="parentText" presStyleLbl="node1" presStyleIdx="6" presStyleCnt="7">
        <dgm:presLayoutVars>
          <dgm:chMax val="0"/>
          <dgm:bulletEnabled val="1"/>
        </dgm:presLayoutVars>
      </dgm:prSet>
      <dgm:spPr/>
    </dgm:pt>
  </dgm:ptLst>
  <dgm:cxnLst>
    <dgm:cxn modelId="{3F79FB05-B5FA-4F08-9DAF-6EF3898D2B51}" srcId="{627156A0-BB35-4AD6-A9D2-625FF3B17306}" destId="{871575B2-E650-4CD1-A3C3-3FC6868BC3B6}" srcOrd="6" destOrd="0" parTransId="{BDF965BA-7471-40B8-8CD6-614ECBF71A31}" sibTransId="{402E78F9-AB90-4FA6-8529-DB3417044E88}"/>
    <dgm:cxn modelId="{147C0B06-448B-4202-952E-05C3010DE7B0}" srcId="{627156A0-BB35-4AD6-A9D2-625FF3B17306}" destId="{F782EFFA-2B23-46C7-AAFE-E87352C43F01}" srcOrd="4" destOrd="0" parTransId="{510DB4EC-339D-4679-B8C9-9CC0DF5FBBCE}" sibTransId="{F596FE0C-10CD-484B-B929-FD74C0803099}"/>
    <dgm:cxn modelId="{FAA87B08-E55B-4997-9220-89F5B8837E32}" srcId="{627156A0-BB35-4AD6-A9D2-625FF3B17306}" destId="{3898B2E9-12DC-45B9-B241-261261E323F3}" srcOrd="1" destOrd="0" parTransId="{BE3E67B0-01D7-4002-A1EE-AE89E2EB9C6E}" sibTransId="{45DA2C34-A3E4-4FBE-AF98-5AF64EF453F6}"/>
    <dgm:cxn modelId="{736F7816-0ED6-4A8F-9E12-301670D39ABE}" srcId="{627156A0-BB35-4AD6-A9D2-625FF3B17306}" destId="{FF56F692-B49C-4ED3-A185-963A6607D71D}" srcOrd="5" destOrd="0" parTransId="{3CE5685B-145A-49BD-AACD-33159D1F9A9C}" sibTransId="{AA878A8D-A991-4268-B8B7-9BE46C6C3299}"/>
    <dgm:cxn modelId="{7B32F324-F263-4CF5-9490-67EE9CB269FB}" srcId="{627156A0-BB35-4AD6-A9D2-625FF3B17306}" destId="{78514D42-04E3-4BD3-9CC4-3644A61D887B}" srcOrd="2" destOrd="0" parTransId="{F917CFB9-CCEA-448C-99A7-4A1E43B63374}" sibTransId="{D80DA886-65EA-47F8-B6FC-ACC54948A7F4}"/>
    <dgm:cxn modelId="{0C5C3B25-4CA3-4CAC-8A3D-98F2EEE3A537}" type="presOf" srcId="{871575B2-E650-4CD1-A3C3-3FC6868BC3B6}" destId="{162A6B0D-8145-4177-B35B-FE7B5CEF3550}" srcOrd="0" destOrd="0" presId="urn:microsoft.com/office/officeart/2005/8/layout/vList2"/>
    <dgm:cxn modelId="{68BCBC3C-C342-4A24-80EC-D11BDC1B7FDF}" type="presOf" srcId="{FF56F692-B49C-4ED3-A185-963A6607D71D}" destId="{E200D415-3311-42FB-9B94-B3C4F41C00C4}" srcOrd="0" destOrd="0" presId="urn:microsoft.com/office/officeart/2005/8/layout/vList2"/>
    <dgm:cxn modelId="{3D513B56-9E87-4C26-86D3-9083CCC8C93E}" type="presOf" srcId="{F782EFFA-2B23-46C7-AAFE-E87352C43F01}" destId="{DA9FD727-708A-4765-B22B-CBF0E3CBFF9F}" srcOrd="0" destOrd="0" presId="urn:microsoft.com/office/officeart/2005/8/layout/vList2"/>
    <dgm:cxn modelId="{FFBF688A-BE1C-4E4C-BD5E-8EC92FB91CAC}" type="presOf" srcId="{3898B2E9-12DC-45B9-B241-261261E323F3}" destId="{9EA278F5-40AF-4053-BE54-B77B0CE29A19}" srcOrd="0" destOrd="0" presId="urn:microsoft.com/office/officeart/2005/8/layout/vList2"/>
    <dgm:cxn modelId="{DE266493-D8D0-4990-AB2B-0C0BF2EDE097}" srcId="{627156A0-BB35-4AD6-A9D2-625FF3B17306}" destId="{CF8F2435-B745-4FEE-BD6A-1775D319BE4B}" srcOrd="3" destOrd="0" parTransId="{426AB1B4-815F-435A-A51C-340F57A9D5BD}" sibTransId="{B21CE4B0-8E36-4701-87CF-0DB73BC39F61}"/>
    <dgm:cxn modelId="{5E90529A-82AE-4379-8DBC-1B9625BCC79B}" type="presOf" srcId="{627156A0-BB35-4AD6-A9D2-625FF3B17306}" destId="{B162BBB8-DDCC-462B-9DD8-07EDD25046D3}" srcOrd="0" destOrd="0" presId="urn:microsoft.com/office/officeart/2005/8/layout/vList2"/>
    <dgm:cxn modelId="{46FD9CBF-418B-4E72-991F-6F23FF7824C8}" type="presOf" srcId="{CF8F2435-B745-4FEE-BD6A-1775D319BE4B}" destId="{13FA5EE6-0226-4F32-9325-28B7AF558758}" srcOrd="0" destOrd="0" presId="urn:microsoft.com/office/officeart/2005/8/layout/vList2"/>
    <dgm:cxn modelId="{9419B5D5-1556-4262-BC9D-48CE1DD356B0}" type="presOf" srcId="{FCF543FC-D89B-4AE2-924D-4404055A76BE}" destId="{91FF8C07-C8A9-4842-AAAD-F5E88A092A5B}" srcOrd="0" destOrd="0" presId="urn:microsoft.com/office/officeart/2005/8/layout/vList2"/>
    <dgm:cxn modelId="{AB22A5E5-F08F-49FC-9701-22CE392081F7}" type="presOf" srcId="{78514D42-04E3-4BD3-9CC4-3644A61D887B}" destId="{9047594C-EC63-44BF-870E-0DB92931A77D}" srcOrd="0" destOrd="0" presId="urn:microsoft.com/office/officeart/2005/8/layout/vList2"/>
    <dgm:cxn modelId="{8037CDFB-534A-4EA8-AF16-1266FE99891F}" srcId="{627156A0-BB35-4AD6-A9D2-625FF3B17306}" destId="{FCF543FC-D89B-4AE2-924D-4404055A76BE}" srcOrd="0" destOrd="0" parTransId="{D7438650-20F1-4437-8BEE-2CC7CA1D07BA}" sibTransId="{F285C770-012E-403A-84A7-D4AB81DF446A}"/>
    <dgm:cxn modelId="{BF783580-399C-473C-A122-456DE1E35970}" type="presParOf" srcId="{B162BBB8-DDCC-462B-9DD8-07EDD25046D3}" destId="{91FF8C07-C8A9-4842-AAAD-F5E88A092A5B}" srcOrd="0" destOrd="0" presId="urn:microsoft.com/office/officeart/2005/8/layout/vList2"/>
    <dgm:cxn modelId="{F2B64973-07D7-417A-875A-FBA1B8C2D27D}" type="presParOf" srcId="{B162BBB8-DDCC-462B-9DD8-07EDD25046D3}" destId="{906D7168-C5A0-4DB7-A51B-2CD71EE118E6}" srcOrd="1" destOrd="0" presId="urn:microsoft.com/office/officeart/2005/8/layout/vList2"/>
    <dgm:cxn modelId="{7BDB1720-14D4-4E29-9E93-E90F78F28C89}" type="presParOf" srcId="{B162BBB8-DDCC-462B-9DD8-07EDD25046D3}" destId="{9EA278F5-40AF-4053-BE54-B77B0CE29A19}" srcOrd="2" destOrd="0" presId="urn:microsoft.com/office/officeart/2005/8/layout/vList2"/>
    <dgm:cxn modelId="{9FFF7AB8-7037-4328-8355-3B9B7AA363CC}" type="presParOf" srcId="{B162BBB8-DDCC-462B-9DD8-07EDD25046D3}" destId="{43326077-4882-41C7-8FDD-8DD4EEE908C2}" srcOrd="3" destOrd="0" presId="urn:microsoft.com/office/officeart/2005/8/layout/vList2"/>
    <dgm:cxn modelId="{2FCBAEBD-40C5-45D5-BEDA-E085FD659F6E}" type="presParOf" srcId="{B162BBB8-DDCC-462B-9DD8-07EDD25046D3}" destId="{9047594C-EC63-44BF-870E-0DB92931A77D}" srcOrd="4" destOrd="0" presId="urn:microsoft.com/office/officeart/2005/8/layout/vList2"/>
    <dgm:cxn modelId="{213F8164-32A1-47E9-8B25-B458A142B286}" type="presParOf" srcId="{B162BBB8-DDCC-462B-9DD8-07EDD25046D3}" destId="{A8F4EAA0-0A0B-4CEB-99E8-51056A2E70F8}" srcOrd="5" destOrd="0" presId="urn:microsoft.com/office/officeart/2005/8/layout/vList2"/>
    <dgm:cxn modelId="{67427E1B-70ED-4D40-93FD-BB75C4E62327}" type="presParOf" srcId="{B162BBB8-DDCC-462B-9DD8-07EDD25046D3}" destId="{13FA5EE6-0226-4F32-9325-28B7AF558758}" srcOrd="6" destOrd="0" presId="urn:microsoft.com/office/officeart/2005/8/layout/vList2"/>
    <dgm:cxn modelId="{542D04C6-0A8E-413F-A662-B504F64F21CC}" type="presParOf" srcId="{B162BBB8-DDCC-462B-9DD8-07EDD25046D3}" destId="{35D50D0A-FE53-4706-A3ED-C18A713A3051}" srcOrd="7" destOrd="0" presId="urn:microsoft.com/office/officeart/2005/8/layout/vList2"/>
    <dgm:cxn modelId="{9FEE7CCA-8560-4929-9080-9C112D2B831D}" type="presParOf" srcId="{B162BBB8-DDCC-462B-9DD8-07EDD25046D3}" destId="{DA9FD727-708A-4765-B22B-CBF0E3CBFF9F}" srcOrd="8" destOrd="0" presId="urn:microsoft.com/office/officeart/2005/8/layout/vList2"/>
    <dgm:cxn modelId="{FEF79285-1160-424B-9563-E8A1411FA74B}" type="presParOf" srcId="{B162BBB8-DDCC-462B-9DD8-07EDD25046D3}" destId="{933C0D21-D35E-4932-87F8-D4E176897CA2}" srcOrd="9" destOrd="0" presId="urn:microsoft.com/office/officeart/2005/8/layout/vList2"/>
    <dgm:cxn modelId="{7BFFC303-E519-4363-8744-0996267434E9}" type="presParOf" srcId="{B162BBB8-DDCC-462B-9DD8-07EDD25046D3}" destId="{E200D415-3311-42FB-9B94-B3C4F41C00C4}" srcOrd="10" destOrd="0" presId="urn:microsoft.com/office/officeart/2005/8/layout/vList2"/>
    <dgm:cxn modelId="{415B9BF4-2B08-4971-B00E-849405522CEA}" type="presParOf" srcId="{B162BBB8-DDCC-462B-9DD8-07EDD25046D3}" destId="{D57FB49A-EF4D-4F26-A10C-9EE86A6E59B2}" srcOrd="11" destOrd="0" presId="urn:microsoft.com/office/officeart/2005/8/layout/vList2"/>
    <dgm:cxn modelId="{766434B9-9887-496A-9F24-36143B4AE761}" type="presParOf" srcId="{B162BBB8-DDCC-462B-9DD8-07EDD25046D3}" destId="{162A6B0D-8145-4177-B35B-FE7B5CEF3550}" srcOrd="1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27156A0-BB35-4AD6-A9D2-625FF3B17306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3898B2E9-12DC-45B9-B241-261261E323F3}">
      <dgm:prSet/>
      <dgm:spPr>
        <a:solidFill>
          <a:srgbClr val="C00000"/>
        </a:solidFill>
      </dgm:spPr>
      <dgm:t>
        <a:bodyPr/>
        <a:lstStyle/>
        <a:p>
          <a:r>
            <a:rPr lang="en-GB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REFUSAL to talk about ANYTHING</a:t>
          </a:r>
        </a:p>
      </dgm:t>
    </dgm:pt>
    <dgm:pt modelId="{BE3E67B0-01D7-4002-A1EE-AE89E2EB9C6E}" type="parTrans" cxnId="{FAA87B08-E55B-4997-9220-89F5B8837E32}">
      <dgm:prSet/>
      <dgm:spPr/>
      <dgm:t>
        <a:bodyPr/>
        <a:lstStyle/>
        <a:p>
          <a:endParaRPr lang="en-GB"/>
        </a:p>
      </dgm:t>
    </dgm:pt>
    <dgm:pt modelId="{45DA2C34-A3E4-4FBE-AF98-5AF64EF453F6}" type="sibTrans" cxnId="{FAA87B08-E55B-4997-9220-89F5B8837E32}">
      <dgm:prSet/>
      <dgm:spPr/>
      <dgm:t>
        <a:bodyPr/>
        <a:lstStyle/>
        <a:p>
          <a:endParaRPr lang="en-GB"/>
        </a:p>
      </dgm:t>
    </dgm:pt>
    <dgm:pt modelId="{CF8F2435-B745-4FEE-BD6A-1775D319BE4B}">
      <dgm:prSet/>
      <dgm:spPr>
        <a:solidFill>
          <a:srgbClr val="CC3300"/>
        </a:solidFill>
      </dgm:spPr>
      <dgm:t>
        <a:bodyPr/>
        <a:lstStyle/>
        <a:p>
          <a:r>
            <a:rPr lang="en-GB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Change in eating habits – NOT eating or BINGE eating </a:t>
          </a:r>
        </a:p>
      </dgm:t>
    </dgm:pt>
    <dgm:pt modelId="{426AB1B4-815F-435A-A51C-340F57A9D5BD}" type="parTrans" cxnId="{DE266493-D8D0-4990-AB2B-0C0BF2EDE097}">
      <dgm:prSet/>
      <dgm:spPr/>
      <dgm:t>
        <a:bodyPr/>
        <a:lstStyle/>
        <a:p>
          <a:endParaRPr lang="en-GB"/>
        </a:p>
      </dgm:t>
    </dgm:pt>
    <dgm:pt modelId="{B21CE4B0-8E36-4701-87CF-0DB73BC39F61}" type="sibTrans" cxnId="{DE266493-D8D0-4990-AB2B-0C0BF2EDE097}">
      <dgm:prSet/>
      <dgm:spPr/>
      <dgm:t>
        <a:bodyPr/>
        <a:lstStyle/>
        <a:p>
          <a:endParaRPr lang="en-GB"/>
        </a:p>
      </dgm:t>
    </dgm:pt>
    <dgm:pt modelId="{FCF543FC-D89B-4AE2-924D-4404055A76BE}">
      <dgm:prSet/>
      <dgm:spPr>
        <a:solidFill>
          <a:srgbClr val="CC0099"/>
        </a:solidFill>
      </dgm:spPr>
      <dgm:t>
        <a:bodyPr/>
        <a:lstStyle/>
        <a:p>
          <a:r>
            <a:rPr lang="en-GB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Shutting themselves away in their bedroom ALL THE TIME</a:t>
          </a:r>
        </a:p>
      </dgm:t>
    </dgm:pt>
    <dgm:pt modelId="{D7438650-20F1-4437-8BEE-2CC7CA1D07BA}" type="parTrans" cxnId="{8037CDFB-534A-4EA8-AF16-1266FE99891F}">
      <dgm:prSet/>
      <dgm:spPr/>
      <dgm:t>
        <a:bodyPr/>
        <a:lstStyle/>
        <a:p>
          <a:endParaRPr lang="en-GB"/>
        </a:p>
      </dgm:t>
    </dgm:pt>
    <dgm:pt modelId="{F285C770-012E-403A-84A7-D4AB81DF446A}" type="sibTrans" cxnId="{8037CDFB-534A-4EA8-AF16-1266FE99891F}">
      <dgm:prSet/>
      <dgm:spPr/>
      <dgm:t>
        <a:bodyPr/>
        <a:lstStyle/>
        <a:p>
          <a:endParaRPr lang="en-GB"/>
        </a:p>
      </dgm:t>
    </dgm:pt>
    <dgm:pt modelId="{78514D42-04E3-4BD3-9CC4-3644A61D887B}">
      <dgm:prSet/>
      <dgm:spPr>
        <a:solidFill>
          <a:srgbClr val="FF66FF"/>
        </a:solidFill>
      </dgm:spPr>
      <dgm:t>
        <a:bodyPr/>
        <a:lstStyle/>
        <a:p>
          <a:r>
            <a:rPr lang="en-GB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Bad tempered and violent towards themselves, others or things</a:t>
          </a:r>
        </a:p>
      </dgm:t>
    </dgm:pt>
    <dgm:pt modelId="{F917CFB9-CCEA-448C-99A7-4A1E43B63374}" type="parTrans" cxnId="{7B32F324-F263-4CF5-9490-67EE9CB269FB}">
      <dgm:prSet/>
      <dgm:spPr/>
      <dgm:t>
        <a:bodyPr/>
        <a:lstStyle/>
        <a:p>
          <a:endParaRPr lang="en-GB"/>
        </a:p>
      </dgm:t>
    </dgm:pt>
    <dgm:pt modelId="{D80DA886-65EA-47F8-B6FC-ACC54948A7F4}" type="sibTrans" cxnId="{7B32F324-F263-4CF5-9490-67EE9CB269FB}">
      <dgm:prSet/>
      <dgm:spPr/>
      <dgm:t>
        <a:bodyPr/>
        <a:lstStyle/>
        <a:p>
          <a:endParaRPr lang="en-GB"/>
        </a:p>
      </dgm:t>
    </dgm:pt>
    <dgm:pt modelId="{FF56F692-B49C-4ED3-A185-963A6607D71D}">
      <dgm:prSet/>
      <dgm:spPr>
        <a:solidFill>
          <a:srgbClr val="FF6600"/>
        </a:solidFill>
      </dgm:spPr>
      <dgm:t>
        <a:bodyPr/>
        <a:lstStyle/>
        <a:p>
          <a:r>
            <a:rPr lang="en-GB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Worry and tears EVERY DAY.</a:t>
          </a:r>
        </a:p>
      </dgm:t>
    </dgm:pt>
    <dgm:pt modelId="{3CE5685B-145A-49BD-AACD-33159D1F9A9C}" type="parTrans" cxnId="{736F7816-0ED6-4A8F-9E12-301670D39ABE}">
      <dgm:prSet/>
      <dgm:spPr/>
      <dgm:t>
        <a:bodyPr/>
        <a:lstStyle/>
        <a:p>
          <a:endParaRPr lang="en-GB"/>
        </a:p>
      </dgm:t>
    </dgm:pt>
    <dgm:pt modelId="{AA878A8D-A991-4268-B8B7-9BE46C6C3299}" type="sibTrans" cxnId="{736F7816-0ED6-4A8F-9E12-301670D39ABE}">
      <dgm:prSet/>
      <dgm:spPr/>
      <dgm:t>
        <a:bodyPr/>
        <a:lstStyle/>
        <a:p>
          <a:endParaRPr lang="en-GB"/>
        </a:p>
      </dgm:t>
    </dgm:pt>
    <dgm:pt modelId="{F782EFFA-2B23-46C7-AAFE-E87352C43F01}">
      <dgm:prSet/>
      <dgm:spPr>
        <a:solidFill>
          <a:srgbClr val="FF5050"/>
        </a:solidFill>
      </dgm:spPr>
      <dgm:t>
        <a:bodyPr/>
        <a:lstStyle/>
        <a:p>
          <a:r>
            <a:rPr lang="en-GB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Change in sleeping habits – NOT sleeping or ALWAYS sleeping</a:t>
          </a:r>
        </a:p>
      </dgm:t>
    </dgm:pt>
    <dgm:pt modelId="{510DB4EC-339D-4679-B8C9-9CC0DF5FBBCE}" type="parTrans" cxnId="{147C0B06-448B-4202-952E-05C3010DE7B0}">
      <dgm:prSet/>
      <dgm:spPr/>
      <dgm:t>
        <a:bodyPr/>
        <a:lstStyle/>
        <a:p>
          <a:endParaRPr lang="en-GB"/>
        </a:p>
      </dgm:t>
    </dgm:pt>
    <dgm:pt modelId="{F596FE0C-10CD-484B-B929-FD74C0803099}" type="sibTrans" cxnId="{147C0B06-448B-4202-952E-05C3010DE7B0}">
      <dgm:prSet/>
      <dgm:spPr/>
      <dgm:t>
        <a:bodyPr/>
        <a:lstStyle/>
        <a:p>
          <a:endParaRPr lang="en-GB"/>
        </a:p>
      </dgm:t>
    </dgm:pt>
    <dgm:pt modelId="{871575B2-E650-4CD1-A3C3-3FC6868BC3B6}">
      <dgm:prSet/>
      <dgm:spPr>
        <a:solidFill>
          <a:srgbClr val="CC3300"/>
        </a:solidFill>
      </dgm:spPr>
      <dgm:t>
        <a:bodyPr/>
        <a:lstStyle/>
        <a:p>
          <a:r>
            <a:rPr lang="en-GB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Rebellion – substance use / risk taking behaviour.</a:t>
          </a:r>
        </a:p>
      </dgm:t>
    </dgm:pt>
    <dgm:pt modelId="{BDF965BA-7471-40B8-8CD6-614ECBF71A31}" type="parTrans" cxnId="{3F79FB05-B5FA-4F08-9DAF-6EF3898D2B51}">
      <dgm:prSet/>
      <dgm:spPr/>
      <dgm:t>
        <a:bodyPr/>
        <a:lstStyle/>
        <a:p>
          <a:endParaRPr lang="en-GB"/>
        </a:p>
      </dgm:t>
    </dgm:pt>
    <dgm:pt modelId="{402E78F9-AB90-4FA6-8529-DB3417044E88}" type="sibTrans" cxnId="{3F79FB05-B5FA-4F08-9DAF-6EF3898D2B51}">
      <dgm:prSet/>
      <dgm:spPr/>
      <dgm:t>
        <a:bodyPr/>
        <a:lstStyle/>
        <a:p>
          <a:endParaRPr lang="en-GB"/>
        </a:p>
      </dgm:t>
    </dgm:pt>
    <dgm:pt modelId="{EEE38DA4-6E54-4CC4-A97E-63B236266BEF}">
      <dgm:prSet/>
      <dgm:spPr>
        <a:solidFill>
          <a:srgbClr val="FF6600"/>
        </a:solidFill>
      </dgm:spPr>
      <dgm:t>
        <a:bodyPr/>
        <a:lstStyle/>
        <a:p>
          <a:r>
            <a:rPr lang="en-GB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Decline in physical health – stomach aches / headaches</a:t>
          </a:r>
        </a:p>
      </dgm:t>
    </dgm:pt>
    <dgm:pt modelId="{C02F557C-F106-4CD3-90B7-C3276CA5B12A}" type="parTrans" cxnId="{FBF36711-AE7C-4352-98AE-49B0F9C5D586}">
      <dgm:prSet/>
      <dgm:spPr/>
      <dgm:t>
        <a:bodyPr/>
        <a:lstStyle/>
        <a:p>
          <a:endParaRPr lang="en-GB"/>
        </a:p>
      </dgm:t>
    </dgm:pt>
    <dgm:pt modelId="{98C91128-7B38-4C86-9B02-05987DD9B645}" type="sibTrans" cxnId="{FBF36711-AE7C-4352-98AE-49B0F9C5D586}">
      <dgm:prSet/>
      <dgm:spPr/>
      <dgm:t>
        <a:bodyPr/>
        <a:lstStyle/>
        <a:p>
          <a:endParaRPr lang="en-GB"/>
        </a:p>
      </dgm:t>
    </dgm:pt>
    <dgm:pt modelId="{B162BBB8-DDCC-462B-9DD8-07EDD25046D3}" type="pres">
      <dgm:prSet presAssocID="{627156A0-BB35-4AD6-A9D2-625FF3B17306}" presName="linear" presStyleCnt="0">
        <dgm:presLayoutVars>
          <dgm:animLvl val="lvl"/>
          <dgm:resizeHandles val="exact"/>
        </dgm:presLayoutVars>
      </dgm:prSet>
      <dgm:spPr/>
    </dgm:pt>
    <dgm:pt modelId="{91FF8C07-C8A9-4842-AAAD-F5E88A092A5B}" type="pres">
      <dgm:prSet presAssocID="{FCF543FC-D89B-4AE2-924D-4404055A76BE}" presName="parentText" presStyleLbl="node1" presStyleIdx="0" presStyleCnt="8">
        <dgm:presLayoutVars>
          <dgm:chMax val="0"/>
          <dgm:bulletEnabled val="1"/>
        </dgm:presLayoutVars>
      </dgm:prSet>
      <dgm:spPr/>
    </dgm:pt>
    <dgm:pt modelId="{906D7168-C5A0-4DB7-A51B-2CD71EE118E6}" type="pres">
      <dgm:prSet presAssocID="{F285C770-012E-403A-84A7-D4AB81DF446A}" presName="spacer" presStyleCnt="0"/>
      <dgm:spPr/>
    </dgm:pt>
    <dgm:pt modelId="{9EA278F5-40AF-4053-BE54-B77B0CE29A19}" type="pres">
      <dgm:prSet presAssocID="{3898B2E9-12DC-45B9-B241-261261E323F3}" presName="parentText" presStyleLbl="node1" presStyleIdx="1" presStyleCnt="8" custScaleX="100000" custScaleY="110070">
        <dgm:presLayoutVars>
          <dgm:chMax val="0"/>
          <dgm:bulletEnabled val="1"/>
        </dgm:presLayoutVars>
      </dgm:prSet>
      <dgm:spPr/>
    </dgm:pt>
    <dgm:pt modelId="{43326077-4882-41C7-8FDD-8DD4EEE908C2}" type="pres">
      <dgm:prSet presAssocID="{45DA2C34-A3E4-4FBE-AF98-5AF64EF453F6}" presName="spacer" presStyleCnt="0"/>
      <dgm:spPr/>
    </dgm:pt>
    <dgm:pt modelId="{9047594C-EC63-44BF-870E-0DB92931A77D}" type="pres">
      <dgm:prSet presAssocID="{78514D42-04E3-4BD3-9CC4-3644A61D887B}" presName="parentText" presStyleLbl="node1" presStyleIdx="2" presStyleCnt="8">
        <dgm:presLayoutVars>
          <dgm:chMax val="0"/>
          <dgm:bulletEnabled val="1"/>
        </dgm:presLayoutVars>
      </dgm:prSet>
      <dgm:spPr/>
    </dgm:pt>
    <dgm:pt modelId="{A8F4EAA0-0A0B-4CEB-99E8-51056A2E70F8}" type="pres">
      <dgm:prSet presAssocID="{D80DA886-65EA-47F8-B6FC-ACC54948A7F4}" presName="spacer" presStyleCnt="0"/>
      <dgm:spPr/>
    </dgm:pt>
    <dgm:pt modelId="{13FA5EE6-0226-4F32-9325-28B7AF558758}" type="pres">
      <dgm:prSet presAssocID="{CF8F2435-B745-4FEE-BD6A-1775D319BE4B}" presName="parentText" presStyleLbl="node1" presStyleIdx="3" presStyleCnt="8">
        <dgm:presLayoutVars>
          <dgm:chMax val="0"/>
          <dgm:bulletEnabled val="1"/>
        </dgm:presLayoutVars>
      </dgm:prSet>
      <dgm:spPr/>
    </dgm:pt>
    <dgm:pt modelId="{35D50D0A-FE53-4706-A3ED-C18A713A3051}" type="pres">
      <dgm:prSet presAssocID="{B21CE4B0-8E36-4701-87CF-0DB73BC39F61}" presName="spacer" presStyleCnt="0"/>
      <dgm:spPr/>
    </dgm:pt>
    <dgm:pt modelId="{DA9FD727-708A-4765-B22B-CBF0E3CBFF9F}" type="pres">
      <dgm:prSet presAssocID="{F782EFFA-2B23-46C7-AAFE-E87352C43F01}" presName="parentText" presStyleLbl="node1" presStyleIdx="4" presStyleCnt="8" custLinFactNeighborY="3860">
        <dgm:presLayoutVars>
          <dgm:chMax val="0"/>
          <dgm:bulletEnabled val="1"/>
        </dgm:presLayoutVars>
      </dgm:prSet>
      <dgm:spPr/>
    </dgm:pt>
    <dgm:pt modelId="{933C0D21-D35E-4932-87F8-D4E176897CA2}" type="pres">
      <dgm:prSet presAssocID="{F596FE0C-10CD-484B-B929-FD74C0803099}" presName="spacer" presStyleCnt="0"/>
      <dgm:spPr/>
    </dgm:pt>
    <dgm:pt modelId="{E200D415-3311-42FB-9B94-B3C4F41C00C4}" type="pres">
      <dgm:prSet presAssocID="{FF56F692-B49C-4ED3-A185-963A6607D71D}" presName="parentText" presStyleLbl="node1" presStyleIdx="5" presStyleCnt="8">
        <dgm:presLayoutVars>
          <dgm:chMax val="0"/>
          <dgm:bulletEnabled val="1"/>
        </dgm:presLayoutVars>
      </dgm:prSet>
      <dgm:spPr/>
    </dgm:pt>
    <dgm:pt modelId="{D57FB49A-EF4D-4F26-A10C-9EE86A6E59B2}" type="pres">
      <dgm:prSet presAssocID="{AA878A8D-A991-4268-B8B7-9BE46C6C3299}" presName="spacer" presStyleCnt="0"/>
      <dgm:spPr/>
    </dgm:pt>
    <dgm:pt modelId="{162A6B0D-8145-4177-B35B-FE7B5CEF3550}" type="pres">
      <dgm:prSet presAssocID="{871575B2-E650-4CD1-A3C3-3FC6868BC3B6}" presName="parentText" presStyleLbl="node1" presStyleIdx="6" presStyleCnt="8" custLinFactY="100000" custLinFactNeighborY="159525">
        <dgm:presLayoutVars>
          <dgm:chMax val="0"/>
          <dgm:bulletEnabled val="1"/>
        </dgm:presLayoutVars>
      </dgm:prSet>
      <dgm:spPr/>
    </dgm:pt>
    <dgm:pt modelId="{F70D7354-1189-4382-BFCF-B43F2D6C8C75}" type="pres">
      <dgm:prSet presAssocID="{402E78F9-AB90-4FA6-8529-DB3417044E88}" presName="spacer" presStyleCnt="0"/>
      <dgm:spPr/>
    </dgm:pt>
    <dgm:pt modelId="{ED7B4259-DB75-41A5-9DF3-E27D9CFA1A1A}" type="pres">
      <dgm:prSet presAssocID="{EEE38DA4-6E54-4CC4-A97E-63B236266BEF}" presName="parentText" presStyleLbl="node1" presStyleIdx="7" presStyleCnt="8" custLinFactY="-97243" custLinFactNeighborY="-100000">
        <dgm:presLayoutVars>
          <dgm:chMax val="0"/>
          <dgm:bulletEnabled val="1"/>
        </dgm:presLayoutVars>
      </dgm:prSet>
      <dgm:spPr/>
    </dgm:pt>
  </dgm:ptLst>
  <dgm:cxnLst>
    <dgm:cxn modelId="{3F79FB05-B5FA-4F08-9DAF-6EF3898D2B51}" srcId="{627156A0-BB35-4AD6-A9D2-625FF3B17306}" destId="{871575B2-E650-4CD1-A3C3-3FC6868BC3B6}" srcOrd="6" destOrd="0" parTransId="{BDF965BA-7471-40B8-8CD6-614ECBF71A31}" sibTransId="{402E78F9-AB90-4FA6-8529-DB3417044E88}"/>
    <dgm:cxn modelId="{147C0B06-448B-4202-952E-05C3010DE7B0}" srcId="{627156A0-BB35-4AD6-A9D2-625FF3B17306}" destId="{F782EFFA-2B23-46C7-AAFE-E87352C43F01}" srcOrd="4" destOrd="0" parTransId="{510DB4EC-339D-4679-B8C9-9CC0DF5FBBCE}" sibTransId="{F596FE0C-10CD-484B-B929-FD74C0803099}"/>
    <dgm:cxn modelId="{FAA87B08-E55B-4997-9220-89F5B8837E32}" srcId="{627156A0-BB35-4AD6-A9D2-625FF3B17306}" destId="{3898B2E9-12DC-45B9-B241-261261E323F3}" srcOrd="1" destOrd="0" parTransId="{BE3E67B0-01D7-4002-A1EE-AE89E2EB9C6E}" sibTransId="{45DA2C34-A3E4-4FBE-AF98-5AF64EF453F6}"/>
    <dgm:cxn modelId="{FBF36711-AE7C-4352-98AE-49B0F9C5D586}" srcId="{627156A0-BB35-4AD6-A9D2-625FF3B17306}" destId="{EEE38DA4-6E54-4CC4-A97E-63B236266BEF}" srcOrd="7" destOrd="0" parTransId="{C02F557C-F106-4CD3-90B7-C3276CA5B12A}" sibTransId="{98C91128-7B38-4C86-9B02-05987DD9B645}"/>
    <dgm:cxn modelId="{736F7816-0ED6-4A8F-9E12-301670D39ABE}" srcId="{627156A0-BB35-4AD6-A9D2-625FF3B17306}" destId="{FF56F692-B49C-4ED3-A185-963A6607D71D}" srcOrd="5" destOrd="0" parTransId="{3CE5685B-145A-49BD-AACD-33159D1F9A9C}" sibTransId="{AA878A8D-A991-4268-B8B7-9BE46C6C3299}"/>
    <dgm:cxn modelId="{7B32F324-F263-4CF5-9490-67EE9CB269FB}" srcId="{627156A0-BB35-4AD6-A9D2-625FF3B17306}" destId="{78514D42-04E3-4BD3-9CC4-3644A61D887B}" srcOrd="2" destOrd="0" parTransId="{F917CFB9-CCEA-448C-99A7-4A1E43B63374}" sibTransId="{D80DA886-65EA-47F8-B6FC-ACC54948A7F4}"/>
    <dgm:cxn modelId="{0C5C3B25-4CA3-4CAC-8A3D-98F2EEE3A537}" type="presOf" srcId="{871575B2-E650-4CD1-A3C3-3FC6868BC3B6}" destId="{162A6B0D-8145-4177-B35B-FE7B5CEF3550}" srcOrd="0" destOrd="0" presId="urn:microsoft.com/office/officeart/2005/8/layout/vList2"/>
    <dgm:cxn modelId="{68BCBC3C-C342-4A24-80EC-D11BDC1B7FDF}" type="presOf" srcId="{FF56F692-B49C-4ED3-A185-963A6607D71D}" destId="{E200D415-3311-42FB-9B94-B3C4F41C00C4}" srcOrd="0" destOrd="0" presId="urn:microsoft.com/office/officeart/2005/8/layout/vList2"/>
    <dgm:cxn modelId="{3D513B56-9E87-4C26-86D3-9083CCC8C93E}" type="presOf" srcId="{F782EFFA-2B23-46C7-AAFE-E87352C43F01}" destId="{DA9FD727-708A-4765-B22B-CBF0E3CBFF9F}" srcOrd="0" destOrd="0" presId="urn:microsoft.com/office/officeart/2005/8/layout/vList2"/>
    <dgm:cxn modelId="{FFBF688A-BE1C-4E4C-BD5E-8EC92FB91CAC}" type="presOf" srcId="{3898B2E9-12DC-45B9-B241-261261E323F3}" destId="{9EA278F5-40AF-4053-BE54-B77B0CE29A19}" srcOrd="0" destOrd="0" presId="urn:microsoft.com/office/officeart/2005/8/layout/vList2"/>
    <dgm:cxn modelId="{DE266493-D8D0-4990-AB2B-0C0BF2EDE097}" srcId="{627156A0-BB35-4AD6-A9D2-625FF3B17306}" destId="{CF8F2435-B745-4FEE-BD6A-1775D319BE4B}" srcOrd="3" destOrd="0" parTransId="{426AB1B4-815F-435A-A51C-340F57A9D5BD}" sibTransId="{B21CE4B0-8E36-4701-87CF-0DB73BC39F61}"/>
    <dgm:cxn modelId="{5E90529A-82AE-4379-8DBC-1B9625BCC79B}" type="presOf" srcId="{627156A0-BB35-4AD6-A9D2-625FF3B17306}" destId="{B162BBB8-DDCC-462B-9DD8-07EDD25046D3}" srcOrd="0" destOrd="0" presId="urn:microsoft.com/office/officeart/2005/8/layout/vList2"/>
    <dgm:cxn modelId="{46FD9CBF-418B-4E72-991F-6F23FF7824C8}" type="presOf" srcId="{CF8F2435-B745-4FEE-BD6A-1775D319BE4B}" destId="{13FA5EE6-0226-4F32-9325-28B7AF558758}" srcOrd="0" destOrd="0" presId="urn:microsoft.com/office/officeart/2005/8/layout/vList2"/>
    <dgm:cxn modelId="{9419B5D5-1556-4262-BC9D-48CE1DD356B0}" type="presOf" srcId="{FCF543FC-D89B-4AE2-924D-4404055A76BE}" destId="{91FF8C07-C8A9-4842-AAAD-F5E88A092A5B}" srcOrd="0" destOrd="0" presId="urn:microsoft.com/office/officeart/2005/8/layout/vList2"/>
    <dgm:cxn modelId="{AB22A5E5-F08F-49FC-9701-22CE392081F7}" type="presOf" srcId="{78514D42-04E3-4BD3-9CC4-3644A61D887B}" destId="{9047594C-EC63-44BF-870E-0DB92931A77D}" srcOrd="0" destOrd="0" presId="urn:microsoft.com/office/officeart/2005/8/layout/vList2"/>
    <dgm:cxn modelId="{9E2C83EA-8A5F-4348-9D14-968E08E3C103}" type="presOf" srcId="{EEE38DA4-6E54-4CC4-A97E-63B236266BEF}" destId="{ED7B4259-DB75-41A5-9DF3-E27D9CFA1A1A}" srcOrd="0" destOrd="0" presId="urn:microsoft.com/office/officeart/2005/8/layout/vList2"/>
    <dgm:cxn modelId="{8037CDFB-534A-4EA8-AF16-1266FE99891F}" srcId="{627156A0-BB35-4AD6-A9D2-625FF3B17306}" destId="{FCF543FC-D89B-4AE2-924D-4404055A76BE}" srcOrd="0" destOrd="0" parTransId="{D7438650-20F1-4437-8BEE-2CC7CA1D07BA}" sibTransId="{F285C770-012E-403A-84A7-D4AB81DF446A}"/>
    <dgm:cxn modelId="{BF783580-399C-473C-A122-456DE1E35970}" type="presParOf" srcId="{B162BBB8-DDCC-462B-9DD8-07EDD25046D3}" destId="{91FF8C07-C8A9-4842-AAAD-F5E88A092A5B}" srcOrd="0" destOrd="0" presId="urn:microsoft.com/office/officeart/2005/8/layout/vList2"/>
    <dgm:cxn modelId="{F2B64973-07D7-417A-875A-FBA1B8C2D27D}" type="presParOf" srcId="{B162BBB8-DDCC-462B-9DD8-07EDD25046D3}" destId="{906D7168-C5A0-4DB7-A51B-2CD71EE118E6}" srcOrd="1" destOrd="0" presId="urn:microsoft.com/office/officeart/2005/8/layout/vList2"/>
    <dgm:cxn modelId="{7BDB1720-14D4-4E29-9E93-E90F78F28C89}" type="presParOf" srcId="{B162BBB8-DDCC-462B-9DD8-07EDD25046D3}" destId="{9EA278F5-40AF-4053-BE54-B77B0CE29A19}" srcOrd="2" destOrd="0" presId="urn:microsoft.com/office/officeart/2005/8/layout/vList2"/>
    <dgm:cxn modelId="{9FFF7AB8-7037-4328-8355-3B9B7AA363CC}" type="presParOf" srcId="{B162BBB8-DDCC-462B-9DD8-07EDD25046D3}" destId="{43326077-4882-41C7-8FDD-8DD4EEE908C2}" srcOrd="3" destOrd="0" presId="urn:microsoft.com/office/officeart/2005/8/layout/vList2"/>
    <dgm:cxn modelId="{2FCBAEBD-40C5-45D5-BEDA-E085FD659F6E}" type="presParOf" srcId="{B162BBB8-DDCC-462B-9DD8-07EDD25046D3}" destId="{9047594C-EC63-44BF-870E-0DB92931A77D}" srcOrd="4" destOrd="0" presId="urn:microsoft.com/office/officeart/2005/8/layout/vList2"/>
    <dgm:cxn modelId="{213F8164-32A1-47E9-8B25-B458A142B286}" type="presParOf" srcId="{B162BBB8-DDCC-462B-9DD8-07EDD25046D3}" destId="{A8F4EAA0-0A0B-4CEB-99E8-51056A2E70F8}" srcOrd="5" destOrd="0" presId="urn:microsoft.com/office/officeart/2005/8/layout/vList2"/>
    <dgm:cxn modelId="{67427E1B-70ED-4D40-93FD-BB75C4E62327}" type="presParOf" srcId="{B162BBB8-DDCC-462B-9DD8-07EDD25046D3}" destId="{13FA5EE6-0226-4F32-9325-28B7AF558758}" srcOrd="6" destOrd="0" presId="urn:microsoft.com/office/officeart/2005/8/layout/vList2"/>
    <dgm:cxn modelId="{542D04C6-0A8E-413F-A662-B504F64F21CC}" type="presParOf" srcId="{B162BBB8-DDCC-462B-9DD8-07EDD25046D3}" destId="{35D50D0A-FE53-4706-A3ED-C18A713A3051}" srcOrd="7" destOrd="0" presId="urn:microsoft.com/office/officeart/2005/8/layout/vList2"/>
    <dgm:cxn modelId="{9FEE7CCA-8560-4929-9080-9C112D2B831D}" type="presParOf" srcId="{B162BBB8-DDCC-462B-9DD8-07EDD25046D3}" destId="{DA9FD727-708A-4765-B22B-CBF0E3CBFF9F}" srcOrd="8" destOrd="0" presId="urn:microsoft.com/office/officeart/2005/8/layout/vList2"/>
    <dgm:cxn modelId="{FEF79285-1160-424B-9563-E8A1411FA74B}" type="presParOf" srcId="{B162BBB8-DDCC-462B-9DD8-07EDD25046D3}" destId="{933C0D21-D35E-4932-87F8-D4E176897CA2}" srcOrd="9" destOrd="0" presId="urn:microsoft.com/office/officeart/2005/8/layout/vList2"/>
    <dgm:cxn modelId="{7BFFC303-E519-4363-8744-0996267434E9}" type="presParOf" srcId="{B162BBB8-DDCC-462B-9DD8-07EDD25046D3}" destId="{E200D415-3311-42FB-9B94-B3C4F41C00C4}" srcOrd="10" destOrd="0" presId="urn:microsoft.com/office/officeart/2005/8/layout/vList2"/>
    <dgm:cxn modelId="{415B9BF4-2B08-4971-B00E-849405522CEA}" type="presParOf" srcId="{B162BBB8-DDCC-462B-9DD8-07EDD25046D3}" destId="{D57FB49A-EF4D-4F26-A10C-9EE86A6E59B2}" srcOrd="11" destOrd="0" presId="urn:microsoft.com/office/officeart/2005/8/layout/vList2"/>
    <dgm:cxn modelId="{766434B9-9887-496A-9F24-36143B4AE761}" type="presParOf" srcId="{B162BBB8-DDCC-462B-9DD8-07EDD25046D3}" destId="{162A6B0D-8145-4177-B35B-FE7B5CEF3550}" srcOrd="12" destOrd="0" presId="urn:microsoft.com/office/officeart/2005/8/layout/vList2"/>
    <dgm:cxn modelId="{77BB9849-C43F-4BD6-AA79-7D61438090A7}" type="presParOf" srcId="{B162BBB8-DDCC-462B-9DD8-07EDD25046D3}" destId="{F70D7354-1189-4382-BFCF-B43F2D6C8C75}" srcOrd="13" destOrd="0" presId="urn:microsoft.com/office/officeart/2005/8/layout/vList2"/>
    <dgm:cxn modelId="{3B9D859D-ECD9-4154-8A36-1B47441661E4}" type="presParOf" srcId="{B162BBB8-DDCC-462B-9DD8-07EDD25046D3}" destId="{ED7B4259-DB75-41A5-9DF3-E27D9CFA1A1A}" srcOrd="1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27156A0-BB35-4AD6-A9D2-625FF3B17306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3898B2E9-12DC-45B9-B241-261261E323F3}">
      <dgm:prSet/>
      <dgm:spPr>
        <a:solidFill>
          <a:srgbClr val="C00000"/>
        </a:solidFill>
      </dgm:spPr>
      <dgm:t>
        <a:bodyPr/>
        <a:lstStyle/>
        <a:p>
          <a:r>
            <a:rPr lang="en-GB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Maintain agreed boundaries.</a:t>
          </a:r>
        </a:p>
      </dgm:t>
    </dgm:pt>
    <dgm:pt modelId="{BE3E67B0-01D7-4002-A1EE-AE89E2EB9C6E}" type="parTrans" cxnId="{FAA87B08-E55B-4997-9220-89F5B8837E32}">
      <dgm:prSet/>
      <dgm:spPr/>
      <dgm:t>
        <a:bodyPr/>
        <a:lstStyle/>
        <a:p>
          <a:endParaRPr lang="en-GB"/>
        </a:p>
      </dgm:t>
    </dgm:pt>
    <dgm:pt modelId="{45DA2C34-A3E4-4FBE-AF98-5AF64EF453F6}" type="sibTrans" cxnId="{FAA87B08-E55B-4997-9220-89F5B8837E32}">
      <dgm:prSet/>
      <dgm:spPr/>
      <dgm:t>
        <a:bodyPr/>
        <a:lstStyle/>
        <a:p>
          <a:endParaRPr lang="en-GB"/>
        </a:p>
      </dgm:t>
    </dgm:pt>
    <dgm:pt modelId="{CF8F2435-B745-4FEE-BD6A-1775D319BE4B}">
      <dgm:prSet/>
      <dgm:spPr>
        <a:solidFill>
          <a:srgbClr val="CC3300"/>
        </a:solidFill>
      </dgm:spPr>
      <dgm:t>
        <a:bodyPr/>
        <a:lstStyle/>
        <a:p>
          <a:r>
            <a:rPr lang="en-GB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TALK TO SCHOOL if you are worried</a:t>
          </a:r>
        </a:p>
      </dgm:t>
    </dgm:pt>
    <dgm:pt modelId="{426AB1B4-815F-435A-A51C-340F57A9D5BD}" type="parTrans" cxnId="{DE266493-D8D0-4990-AB2B-0C0BF2EDE097}">
      <dgm:prSet/>
      <dgm:spPr/>
      <dgm:t>
        <a:bodyPr/>
        <a:lstStyle/>
        <a:p>
          <a:endParaRPr lang="en-GB"/>
        </a:p>
      </dgm:t>
    </dgm:pt>
    <dgm:pt modelId="{B21CE4B0-8E36-4701-87CF-0DB73BC39F61}" type="sibTrans" cxnId="{DE266493-D8D0-4990-AB2B-0C0BF2EDE097}">
      <dgm:prSet/>
      <dgm:spPr/>
      <dgm:t>
        <a:bodyPr/>
        <a:lstStyle/>
        <a:p>
          <a:endParaRPr lang="en-GB"/>
        </a:p>
      </dgm:t>
    </dgm:pt>
    <dgm:pt modelId="{FCF543FC-D89B-4AE2-924D-4404055A76BE}">
      <dgm:prSet/>
      <dgm:spPr>
        <a:solidFill>
          <a:srgbClr val="CC0099"/>
        </a:solidFill>
      </dgm:spPr>
      <dgm:t>
        <a:bodyPr/>
        <a:lstStyle/>
        <a:p>
          <a:r>
            <a:rPr lang="en-GB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Stay flexible. Allow negotiation.</a:t>
          </a:r>
        </a:p>
      </dgm:t>
    </dgm:pt>
    <dgm:pt modelId="{D7438650-20F1-4437-8BEE-2CC7CA1D07BA}" type="parTrans" cxnId="{8037CDFB-534A-4EA8-AF16-1266FE99891F}">
      <dgm:prSet/>
      <dgm:spPr/>
      <dgm:t>
        <a:bodyPr/>
        <a:lstStyle/>
        <a:p>
          <a:endParaRPr lang="en-GB"/>
        </a:p>
      </dgm:t>
    </dgm:pt>
    <dgm:pt modelId="{F285C770-012E-403A-84A7-D4AB81DF446A}" type="sibTrans" cxnId="{8037CDFB-534A-4EA8-AF16-1266FE99891F}">
      <dgm:prSet/>
      <dgm:spPr/>
      <dgm:t>
        <a:bodyPr/>
        <a:lstStyle/>
        <a:p>
          <a:endParaRPr lang="en-GB"/>
        </a:p>
      </dgm:t>
    </dgm:pt>
    <dgm:pt modelId="{78514D42-04E3-4BD3-9CC4-3644A61D887B}">
      <dgm:prSet/>
      <dgm:spPr>
        <a:solidFill>
          <a:srgbClr val="FF66FF"/>
        </a:solidFill>
      </dgm:spPr>
      <dgm:t>
        <a:bodyPr/>
        <a:lstStyle/>
        <a:p>
          <a:r>
            <a:rPr lang="en-GB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Stay positive. Encourage perspective. </a:t>
          </a:r>
        </a:p>
      </dgm:t>
    </dgm:pt>
    <dgm:pt modelId="{F917CFB9-CCEA-448C-99A7-4A1E43B63374}" type="parTrans" cxnId="{7B32F324-F263-4CF5-9490-67EE9CB269FB}">
      <dgm:prSet/>
      <dgm:spPr/>
      <dgm:t>
        <a:bodyPr/>
        <a:lstStyle/>
        <a:p>
          <a:endParaRPr lang="en-GB"/>
        </a:p>
      </dgm:t>
    </dgm:pt>
    <dgm:pt modelId="{D80DA886-65EA-47F8-B6FC-ACC54948A7F4}" type="sibTrans" cxnId="{7B32F324-F263-4CF5-9490-67EE9CB269FB}">
      <dgm:prSet/>
      <dgm:spPr/>
      <dgm:t>
        <a:bodyPr/>
        <a:lstStyle/>
        <a:p>
          <a:endParaRPr lang="en-GB"/>
        </a:p>
      </dgm:t>
    </dgm:pt>
    <dgm:pt modelId="{B162BBB8-DDCC-462B-9DD8-07EDD25046D3}" type="pres">
      <dgm:prSet presAssocID="{627156A0-BB35-4AD6-A9D2-625FF3B17306}" presName="linear" presStyleCnt="0">
        <dgm:presLayoutVars>
          <dgm:animLvl val="lvl"/>
          <dgm:resizeHandles val="exact"/>
        </dgm:presLayoutVars>
      </dgm:prSet>
      <dgm:spPr/>
    </dgm:pt>
    <dgm:pt modelId="{91FF8C07-C8A9-4842-AAAD-F5E88A092A5B}" type="pres">
      <dgm:prSet presAssocID="{FCF543FC-D89B-4AE2-924D-4404055A76BE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906D7168-C5A0-4DB7-A51B-2CD71EE118E6}" type="pres">
      <dgm:prSet presAssocID="{F285C770-012E-403A-84A7-D4AB81DF446A}" presName="spacer" presStyleCnt="0"/>
      <dgm:spPr/>
    </dgm:pt>
    <dgm:pt modelId="{9EA278F5-40AF-4053-BE54-B77B0CE29A19}" type="pres">
      <dgm:prSet presAssocID="{3898B2E9-12DC-45B9-B241-261261E323F3}" presName="parentText" presStyleLbl="node1" presStyleIdx="1" presStyleCnt="4" custScaleY="145954">
        <dgm:presLayoutVars>
          <dgm:chMax val="0"/>
          <dgm:bulletEnabled val="1"/>
        </dgm:presLayoutVars>
      </dgm:prSet>
      <dgm:spPr/>
    </dgm:pt>
    <dgm:pt modelId="{43326077-4882-41C7-8FDD-8DD4EEE908C2}" type="pres">
      <dgm:prSet presAssocID="{45DA2C34-A3E4-4FBE-AF98-5AF64EF453F6}" presName="spacer" presStyleCnt="0"/>
      <dgm:spPr/>
    </dgm:pt>
    <dgm:pt modelId="{9047594C-EC63-44BF-870E-0DB92931A77D}" type="pres">
      <dgm:prSet presAssocID="{78514D42-04E3-4BD3-9CC4-3644A61D887B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A8F4EAA0-0A0B-4CEB-99E8-51056A2E70F8}" type="pres">
      <dgm:prSet presAssocID="{D80DA886-65EA-47F8-B6FC-ACC54948A7F4}" presName="spacer" presStyleCnt="0"/>
      <dgm:spPr/>
    </dgm:pt>
    <dgm:pt modelId="{13FA5EE6-0226-4F32-9325-28B7AF558758}" type="pres">
      <dgm:prSet presAssocID="{CF8F2435-B745-4FEE-BD6A-1775D319BE4B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FAA87B08-E55B-4997-9220-89F5B8837E32}" srcId="{627156A0-BB35-4AD6-A9D2-625FF3B17306}" destId="{3898B2E9-12DC-45B9-B241-261261E323F3}" srcOrd="1" destOrd="0" parTransId="{BE3E67B0-01D7-4002-A1EE-AE89E2EB9C6E}" sibTransId="{45DA2C34-A3E4-4FBE-AF98-5AF64EF453F6}"/>
    <dgm:cxn modelId="{7B32F324-F263-4CF5-9490-67EE9CB269FB}" srcId="{627156A0-BB35-4AD6-A9D2-625FF3B17306}" destId="{78514D42-04E3-4BD3-9CC4-3644A61D887B}" srcOrd="2" destOrd="0" parTransId="{F917CFB9-CCEA-448C-99A7-4A1E43B63374}" sibTransId="{D80DA886-65EA-47F8-B6FC-ACC54948A7F4}"/>
    <dgm:cxn modelId="{FFBF688A-BE1C-4E4C-BD5E-8EC92FB91CAC}" type="presOf" srcId="{3898B2E9-12DC-45B9-B241-261261E323F3}" destId="{9EA278F5-40AF-4053-BE54-B77B0CE29A19}" srcOrd="0" destOrd="0" presId="urn:microsoft.com/office/officeart/2005/8/layout/vList2"/>
    <dgm:cxn modelId="{DE266493-D8D0-4990-AB2B-0C0BF2EDE097}" srcId="{627156A0-BB35-4AD6-A9D2-625FF3B17306}" destId="{CF8F2435-B745-4FEE-BD6A-1775D319BE4B}" srcOrd="3" destOrd="0" parTransId="{426AB1B4-815F-435A-A51C-340F57A9D5BD}" sibTransId="{B21CE4B0-8E36-4701-87CF-0DB73BC39F61}"/>
    <dgm:cxn modelId="{5E90529A-82AE-4379-8DBC-1B9625BCC79B}" type="presOf" srcId="{627156A0-BB35-4AD6-A9D2-625FF3B17306}" destId="{B162BBB8-DDCC-462B-9DD8-07EDD25046D3}" srcOrd="0" destOrd="0" presId="urn:microsoft.com/office/officeart/2005/8/layout/vList2"/>
    <dgm:cxn modelId="{46FD9CBF-418B-4E72-991F-6F23FF7824C8}" type="presOf" srcId="{CF8F2435-B745-4FEE-BD6A-1775D319BE4B}" destId="{13FA5EE6-0226-4F32-9325-28B7AF558758}" srcOrd="0" destOrd="0" presId="urn:microsoft.com/office/officeart/2005/8/layout/vList2"/>
    <dgm:cxn modelId="{9419B5D5-1556-4262-BC9D-48CE1DD356B0}" type="presOf" srcId="{FCF543FC-D89B-4AE2-924D-4404055A76BE}" destId="{91FF8C07-C8A9-4842-AAAD-F5E88A092A5B}" srcOrd="0" destOrd="0" presId="urn:microsoft.com/office/officeart/2005/8/layout/vList2"/>
    <dgm:cxn modelId="{AB22A5E5-F08F-49FC-9701-22CE392081F7}" type="presOf" srcId="{78514D42-04E3-4BD3-9CC4-3644A61D887B}" destId="{9047594C-EC63-44BF-870E-0DB92931A77D}" srcOrd="0" destOrd="0" presId="urn:microsoft.com/office/officeart/2005/8/layout/vList2"/>
    <dgm:cxn modelId="{8037CDFB-534A-4EA8-AF16-1266FE99891F}" srcId="{627156A0-BB35-4AD6-A9D2-625FF3B17306}" destId="{FCF543FC-D89B-4AE2-924D-4404055A76BE}" srcOrd="0" destOrd="0" parTransId="{D7438650-20F1-4437-8BEE-2CC7CA1D07BA}" sibTransId="{F285C770-012E-403A-84A7-D4AB81DF446A}"/>
    <dgm:cxn modelId="{BF783580-399C-473C-A122-456DE1E35970}" type="presParOf" srcId="{B162BBB8-DDCC-462B-9DD8-07EDD25046D3}" destId="{91FF8C07-C8A9-4842-AAAD-F5E88A092A5B}" srcOrd="0" destOrd="0" presId="urn:microsoft.com/office/officeart/2005/8/layout/vList2"/>
    <dgm:cxn modelId="{F2B64973-07D7-417A-875A-FBA1B8C2D27D}" type="presParOf" srcId="{B162BBB8-DDCC-462B-9DD8-07EDD25046D3}" destId="{906D7168-C5A0-4DB7-A51B-2CD71EE118E6}" srcOrd="1" destOrd="0" presId="urn:microsoft.com/office/officeart/2005/8/layout/vList2"/>
    <dgm:cxn modelId="{7BDB1720-14D4-4E29-9E93-E90F78F28C89}" type="presParOf" srcId="{B162BBB8-DDCC-462B-9DD8-07EDD25046D3}" destId="{9EA278F5-40AF-4053-BE54-B77B0CE29A19}" srcOrd="2" destOrd="0" presId="urn:microsoft.com/office/officeart/2005/8/layout/vList2"/>
    <dgm:cxn modelId="{9FFF7AB8-7037-4328-8355-3B9B7AA363CC}" type="presParOf" srcId="{B162BBB8-DDCC-462B-9DD8-07EDD25046D3}" destId="{43326077-4882-41C7-8FDD-8DD4EEE908C2}" srcOrd="3" destOrd="0" presId="urn:microsoft.com/office/officeart/2005/8/layout/vList2"/>
    <dgm:cxn modelId="{2FCBAEBD-40C5-45D5-BEDA-E085FD659F6E}" type="presParOf" srcId="{B162BBB8-DDCC-462B-9DD8-07EDD25046D3}" destId="{9047594C-EC63-44BF-870E-0DB92931A77D}" srcOrd="4" destOrd="0" presId="urn:microsoft.com/office/officeart/2005/8/layout/vList2"/>
    <dgm:cxn modelId="{213F8164-32A1-47E9-8B25-B458A142B286}" type="presParOf" srcId="{B162BBB8-DDCC-462B-9DD8-07EDD25046D3}" destId="{A8F4EAA0-0A0B-4CEB-99E8-51056A2E70F8}" srcOrd="5" destOrd="0" presId="urn:microsoft.com/office/officeart/2005/8/layout/vList2"/>
    <dgm:cxn modelId="{67427E1B-70ED-4D40-93FD-BB75C4E62327}" type="presParOf" srcId="{B162BBB8-DDCC-462B-9DD8-07EDD25046D3}" destId="{13FA5EE6-0226-4F32-9325-28B7AF558758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7181EBF-9A32-4B2A-BC3F-97323B6DCEBB}">
      <dsp:nvSpPr>
        <dsp:cNvPr id="0" name=""/>
        <dsp:cNvSpPr/>
      </dsp:nvSpPr>
      <dsp:spPr>
        <a:xfrm>
          <a:off x="0" y="0"/>
          <a:ext cx="6374016" cy="1039594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5F9CB1B-7CA2-46AE-B8C6-93A21FF31BB3}">
      <dsp:nvSpPr>
        <dsp:cNvPr id="0" name=""/>
        <dsp:cNvSpPr/>
      </dsp:nvSpPr>
      <dsp:spPr>
        <a:xfrm>
          <a:off x="314477" y="240126"/>
          <a:ext cx="572335" cy="571776"/>
        </a:xfrm>
        <a:prstGeom prst="rect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3B74EA1-2367-49E6-8204-2043A66A6F51}">
      <dsp:nvSpPr>
        <dsp:cNvPr id="0" name=""/>
        <dsp:cNvSpPr/>
      </dsp:nvSpPr>
      <dsp:spPr>
        <a:xfrm>
          <a:off x="1201290" y="6217"/>
          <a:ext cx="4478165" cy="13319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0968" tIns="140968" rIns="140968" bIns="140968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kern="1200" dirty="0">
              <a:latin typeface="Arial" panose="020B0604020202020204" pitchFamily="34" charset="0"/>
              <a:cs typeface="Arial" panose="020B0604020202020204" pitchFamily="34" charset="0"/>
            </a:rPr>
            <a:t>Young people do better academically at school if they are mentally and physically healthy.</a:t>
          </a:r>
          <a:endParaRPr lang="en-US" sz="20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201290" y="6217"/>
        <a:ext cx="4478165" cy="1331980"/>
      </dsp:txXfrm>
    </dsp:sp>
    <dsp:sp modelId="{99D48BF1-7FB3-4224-A16D-B6D995027A29}">
      <dsp:nvSpPr>
        <dsp:cNvPr id="0" name=""/>
        <dsp:cNvSpPr/>
      </dsp:nvSpPr>
      <dsp:spPr>
        <a:xfrm>
          <a:off x="0" y="1604593"/>
          <a:ext cx="6374016" cy="1039594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26C2ED7-F60A-42EF-9D24-CBA70F92DD84}">
      <dsp:nvSpPr>
        <dsp:cNvPr id="0" name=""/>
        <dsp:cNvSpPr/>
      </dsp:nvSpPr>
      <dsp:spPr>
        <a:xfrm>
          <a:off x="314477" y="1838502"/>
          <a:ext cx="572335" cy="571776"/>
        </a:xfrm>
        <a:prstGeom prst="rect">
          <a:avLst/>
        </a:prstGeom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23990C8-7BE4-4828-A07D-918B5E829C7D}">
      <dsp:nvSpPr>
        <dsp:cNvPr id="0" name=""/>
        <dsp:cNvSpPr/>
      </dsp:nvSpPr>
      <dsp:spPr>
        <a:xfrm>
          <a:off x="1201290" y="1604593"/>
          <a:ext cx="4478165" cy="13319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0968" tIns="140968" rIns="140968" bIns="140968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kern="1200" dirty="0">
              <a:latin typeface="Arial" panose="020B0604020202020204" pitchFamily="34" charset="0"/>
              <a:cs typeface="Arial" panose="020B0604020202020204" pitchFamily="34" charset="0"/>
            </a:rPr>
            <a:t>To worry about exams is typical and “normal”.</a:t>
          </a:r>
          <a:endParaRPr lang="en-US" sz="24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201290" y="1604593"/>
        <a:ext cx="4478165" cy="1331980"/>
      </dsp:txXfrm>
    </dsp:sp>
    <dsp:sp modelId="{6DC90DFD-0BDE-45C3-850F-B721A0CC2815}">
      <dsp:nvSpPr>
        <dsp:cNvPr id="0" name=""/>
        <dsp:cNvSpPr/>
      </dsp:nvSpPr>
      <dsp:spPr>
        <a:xfrm>
          <a:off x="0" y="3202969"/>
          <a:ext cx="6374016" cy="1039594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0DDAFB8-6038-4311-89B1-591B168446E3}">
      <dsp:nvSpPr>
        <dsp:cNvPr id="0" name=""/>
        <dsp:cNvSpPr/>
      </dsp:nvSpPr>
      <dsp:spPr>
        <a:xfrm>
          <a:off x="314477" y="3436878"/>
          <a:ext cx="572335" cy="571776"/>
        </a:xfrm>
        <a:prstGeom prst="rect">
          <a:avLst/>
        </a:prstGeom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5A5F7F7-09A5-4D04-AA57-0649263C2209}">
      <dsp:nvSpPr>
        <dsp:cNvPr id="0" name=""/>
        <dsp:cNvSpPr/>
      </dsp:nvSpPr>
      <dsp:spPr>
        <a:xfrm>
          <a:off x="1201290" y="3202969"/>
          <a:ext cx="4478165" cy="13319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0968" tIns="140968" rIns="140968" bIns="140968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kern="1200" dirty="0">
              <a:latin typeface="Arial" panose="020B0604020202020204" pitchFamily="34" charset="0"/>
              <a:cs typeface="Arial" panose="020B0604020202020204" pitchFamily="34" charset="0"/>
            </a:rPr>
            <a:t>Knowing how to deal with situations that might be stressful – like taking exams – equips them with skills vital for long term health and wellbeing, including knowing when to ask for help.</a:t>
          </a:r>
          <a:endParaRPr lang="en-US" sz="20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201290" y="3202969"/>
        <a:ext cx="4478165" cy="1331980"/>
      </dsp:txXfrm>
    </dsp:sp>
    <dsp:sp modelId="{BEAF4173-582C-43DC-B66B-C60504F62D7F}">
      <dsp:nvSpPr>
        <dsp:cNvPr id="0" name=""/>
        <dsp:cNvSpPr/>
      </dsp:nvSpPr>
      <dsp:spPr>
        <a:xfrm>
          <a:off x="0" y="4801345"/>
          <a:ext cx="6374016" cy="1039594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373CCC4-7116-47DB-A5B9-29E3D424CCF1}">
      <dsp:nvSpPr>
        <dsp:cNvPr id="0" name=""/>
        <dsp:cNvSpPr/>
      </dsp:nvSpPr>
      <dsp:spPr>
        <a:xfrm>
          <a:off x="314477" y="5035254"/>
          <a:ext cx="572335" cy="571776"/>
        </a:xfrm>
        <a:prstGeom prst="rect">
          <a:avLst/>
        </a:prstGeom>
        <a:blipFill>
          <a:blip xmlns:r="http://schemas.openxmlformats.org/officeDocument/2006/relationships"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4FD169C-38DE-444C-8D7F-FCC9A80EB6F4}">
      <dsp:nvSpPr>
        <dsp:cNvPr id="0" name=""/>
        <dsp:cNvSpPr/>
      </dsp:nvSpPr>
      <dsp:spPr>
        <a:xfrm>
          <a:off x="1201290" y="4801345"/>
          <a:ext cx="4478165" cy="13319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0968" tIns="140968" rIns="140968" bIns="140968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b="1" kern="1200" dirty="0">
              <a:latin typeface="Arial" panose="020B0604020202020204" pitchFamily="34" charset="0"/>
              <a:cs typeface="Arial" panose="020B0604020202020204" pitchFamily="34" charset="0"/>
            </a:rPr>
            <a:t>Every young person is different and what works for one might not be helpful for another. </a:t>
          </a:r>
          <a:endParaRPr lang="en-US" sz="22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201290" y="4801345"/>
        <a:ext cx="4478165" cy="133198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1FF8C07-C8A9-4842-AAAD-F5E88A092A5B}">
      <dsp:nvSpPr>
        <dsp:cNvPr id="0" name=""/>
        <dsp:cNvSpPr/>
      </dsp:nvSpPr>
      <dsp:spPr>
        <a:xfrm>
          <a:off x="0" y="574965"/>
          <a:ext cx="7722858" cy="410669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Shutting themselves away in their bedroom as soon as tea is over.</a:t>
          </a:r>
        </a:p>
      </dsp:txBody>
      <dsp:txXfrm>
        <a:off x="20047" y="595012"/>
        <a:ext cx="7682764" cy="370575"/>
      </dsp:txXfrm>
    </dsp:sp>
    <dsp:sp modelId="{9EA278F5-40AF-4053-BE54-B77B0CE29A19}">
      <dsp:nvSpPr>
        <dsp:cNvPr id="0" name=""/>
        <dsp:cNvSpPr/>
      </dsp:nvSpPr>
      <dsp:spPr>
        <a:xfrm>
          <a:off x="0" y="1037475"/>
          <a:ext cx="7722858" cy="599389"/>
        </a:xfrm>
        <a:prstGeom prst="roundRect">
          <a:avLst/>
        </a:prstGeom>
        <a:solidFill>
          <a:schemeClr val="accent5">
            <a:hueOff val="857139"/>
            <a:satOff val="1958"/>
            <a:lumOff val="-542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Reluctance to talk about school, study or anything to do with exams</a:t>
          </a:r>
        </a:p>
      </dsp:txBody>
      <dsp:txXfrm>
        <a:off x="29260" y="1066735"/>
        <a:ext cx="7664338" cy="540869"/>
      </dsp:txXfrm>
    </dsp:sp>
    <dsp:sp modelId="{9047594C-EC63-44BF-870E-0DB92931A77D}">
      <dsp:nvSpPr>
        <dsp:cNvPr id="0" name=""/>
        <dsp:cNvSpPr/>
      </dsp:nvSpPr>
      <dsp:spPr>
        <a:xfrm>
          <a:off x="0" y="1688704"/>
          <a:ext cx="7722858" cy="410669"/>
        </a:xfrm>
        <a:prstGeom prst="roundRect">
          <a:avLst/>
        </a:prstGeom>
        <a:solidFill>
          <a:schemeClr val="accent5">
            <a:hueOff val="1714279"/>
            <a:satOff val="3916"/>
            <a:lumOff val="-1085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Bad tempered and irritable / impatient</a:t>
          </a:r>
        </a:p>
      </dsp:txBody>
      <dsp:txXfrm>
        <a:off x="20047" y="1708751"/>
        <a:ext cx="7682764" cy="370575"/>
      </dsp:txXfrm>
    </dsp:sp>
    <dsp:sp modelId="{13FA5EE6-0226-4F32-9325-28B7AF558758}">
      <dsp:nvSpPr>
        <dsp:cNvPr id="0" name=""/>
        <dsp:cNvSpPr/>
      </dsp:nvSpPr>
      <dsp:spPr>
        <a:xfrm>
          <a:off x="0" y="2151214"/>
          <a:ext cx="7722858" cy="410669"/>
        </a:xfrm>
        <a:prstGeom prst="roundRect">
          <a:avLst/>
        </a:prstGeom>
        <a:solidFill>
          <a:schemeClr val="accent5">
            <a:hueOff val="2571418"/>
            <a:satOff val="5874"/>
            <a:lumOff val="-1627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Change in eating habits – more junk food / snacks / quick fix meals</a:t>
          </a:r>
        </a:p>
      </dsp:txBody>
      <dsp:txXfrm>
        <a:off x="20047" y="2171261"/>
        <a:ext cx="7682764" cy="370575"/>
      </dsp:txXfrm>
    </dsp:sp>
    <dsp:sp modelId="{DA9FD727-708A-4765-B22B-CBF0E3CBFF9F}">
      <dsp:nvSpPr>
        <dsp:cNvPr id="0" name=""/>
        <dsp:cNvSpPr/>
      </dsp:nvSpPr>
      <dsp:spPr>
        <a:xfrm>
          <a:off x="0" y="2615725"/>
          <a:ext cx="7722858" cy="410669"/>
        </a:xfrm>
        <a:prstGeom prst="roundRect">
          <a:avLst/>
        </a:prstGeom>
        <a:solidFill>
          <a:srgbClr val="00B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Change in sleeping habits</a:t>
          </a:r>
        </a:p>
      </dsp:txBody>
      <dsp:txXfrm>
        <a:off x="20047" y="2635772"/>
        <a:ext cx="7682764" cy="370575"/>
      </dsp:txXfrm>
    </dsp:sp>
    <dsp:sp modelId="{E200D415-3311-42FB-9B94-B3C4F41C00C4}">
      <dsp:nvSpPr>
        <dsp:cNvPr id="0" name=""/>
        <dsp:cNvSpPr/>
      </dsp:nvSpPr>
      <dsp:spPr>
        <a:xfrm>
          <a:off x="0" y="3076234"/>
          <a:ext cx="7722858" cy="410669"/>
        </a:xfrm>
        <a:prstGeom prst="roundRect">
          <a:avLst/>
        </a:prstGeom>
        <a:solidFill>
          <a:srgbClr val="92D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Worry and tears.</a:t>
          </a:r>
        </a:p>
      </dsp:txBody>
      <dsp:txXfrm>
        <a:off x="20047" y="3096281"/>
        <a:ext cx="7682764" cy="370575"/>
      </dsp:txXfrm>
    </dsp:sp>
    <dsp:sp modelId="{162A6B0D-8145-4177-B35B-FE7B5CEF3550}">
      <dsp:nvSpPr>
        <dsp:cNvPr id="0" name=""/>
        <dsp:cNvSpPr/>
      </dsp:nvSpPr>
      <dsp:spPr>
        <a:xfrm>
          <a:off x="0" y="3538744"/>
          <a:ext cx="7722858" cy="410669"/>
        </a:xfrm>
        <a:prstGeom prst="roundRect">
          <a:avLst/>
        </a:prstGeom>
        <a:solidFill>
          <a:schemeClr val="accent1">
            <a:lumMod val="40000"/>
            <a:lumOff val="6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Reactive and rude. “Walking on eggshells”</a:t>
          </a:r>
        </a:p>
      </dsp:txBody>
      <dsp:txXfrm>
        <a:off x="20047" y="3558791"/>
        <a:ext cx="7682764" cy="37057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1FF8C07-C8A9-4842-AAAD-F5E88A092A5B}">
      <dsp:nvSpPr>
        <dsp:cNvPr id="0" name=""/>
        <dsp:cNvSpPr/>
      </dsp:nvSpPr>
      <dsp:spPr>
        <a:xfrm>
          <a:off x="0" y="350218"/>
          <a:ext cx="7830870" cy="433485"/>
        </a:xfrm>
        <a:prstGeom prst="roundRect">
          <a:avLst/>
        </a:prstGeom>
        <a:solidFill>
          <a:srgbClr val="CC0099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Shutting themselves away in their bedroom ALL THE TIME</a:t>
          </a:r>
        </a:p>
      </dsp:txBody>
      <dsp:txXfrm>
        <a:off x="21161" y="371379"/>
        <a:ext cx="7788548" cy="391163"/>
      </dsp:txXfrm>
    </dsp:sp>
    <dsp:sp modelId="{9EA278F5-40AF-4053-BE54-B77B0CE29A19}">
      <dsp:nvSpPr>
        <dsp:cNvPr id="0" name=""/>
        <dsp:cNvSpPr/>
      </dsp:nvSpPr>
      <dsp:spPr>
        <a:xfrm>
          <a:off x="0" y="838423"/>
          <a:ext cx="7830870" cy="477136"/>
        </a:xfrm>
        <a:prstGeom prst="roundRect">
          <a:avLst/>
        </a:prstGeom>
        <a:solidFill>
          <a:srgbClr val="C00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REFUSAL to talk about ANYTHING</a:t>
          </a:r>
        </a:p>
      </dsp:txBody>
      <dsp:txXfrm>
        <a:off x="23292" y="861715"/>
        <a:ext cx="7784286" cy="430552"/>
      </dsp:txXfrm>
    </dsp:sp>
    <dsp:sp modelId="{9047594C-EC63-44BF-870E-0DB92931A77D}">
      <dsp:nvSpPr>
        <dsp:cNvPr id="0" name=""/>
        <dsp:cNvSpPr/>
      </dsp:nvSpPr>
      <dsp:spPr>
        <a:xfrm>
          <a:off x="0" y="1370280"/>
          <a:ext cx="7830870" cy="433485"/>
        </a:xfrm>
        <a:prstGeom prst="roundRect">
          <a:avLst/>
        </a:prstGeom>
        <a:solidFill>
          <a:srgbClr val="FF66FF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Bad tempered and violent towards themselves, others or things</a:t>
          </a:r>
        </a:p>
      </dsp:txBody>
      <dsp:txXfrm>
        <a:off x="21161" y="1391441"/>
        <a:ext cx="7788548" cy="391163"/>
      </dsp:txXfrm>
    </dsp:sp>
    <dsp:sp modelId="{13FA5EE6-0226-4F32-9325-28B7AF558758}">
      <dsp:nvSpPr>
        <dsp:cNvPr id="0" name=""/>
        <dsp:cNvSpPr/>
      </dsp:nvSpPr>
      <dsp:spPr>
        <a:xfrm>
          <a:off x="0" y="1858485"/>
          <a:ext cx="7830870" cy="433485"/>
        </a:xfrm>
        <a:prstGeom prst="roundRect">
          <a:avLst/>
        </a:prstGeom>
        <a:solidFill>
          <a:srgbClr val="CC33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Change in eating habits – NOT eating or BINGE eating </a:t>
          </a:r>
        </a:p>
      </dsp:txBody>
      <dsp:txXfrm>
        <a:off x="21161" y="1879646"/>
        <a:ext cx="7788548" cy="391163"/>
      </dsp:txXfrm>
    </dsp:sp>
    <dsp:sp modelId="{DA9FD727-708A-4765-B22B-CBF0E3CBFF9F}">
      <dsp:nvSpPr>
        <dsp:cNvPr id="0" name=""/>
        <dsp:cNvSpPr/>
      </dsp:nvSpPr>
      <dsp:spPr>
        <a:xfrm>
          <a:off x="0" y="2348802"/>
          <a:ext cx="7830870" cy="433485"/>
        </a:xfrm>
        <a:prstGeom prst="roundRect">
          <a:avLst/>
        </a:prstGeom>
        <a:solidFill>
          <a:srgbClr val="FF5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Change in sleeping habits – NOT sleeping or ALWAYS sleeping</a:t>
          </a:r>
        </a:p>
      </dsp:txBody>
      <dsp:txXfrm>
        <a:off x="21161" y="2369963"/>
        <a:ext cx="7788548" cy="391163"/>
      </dsp:txXfrm>
    </dsp:sp>
    <dsp:sp modelId="{E200D415-3311-42FB-9B94-B3C4F41C00C4}">
      <dsp:nvSpPr>
        <dsp:cNvPr id="0" name=""/>
        <dsp:cNvSpPr/>
      </dsp:nvSpPr>
      <dsp:spPr>
        <a:xfrm>
          <a:off x="0" y="2834895"/>
          <a:ext cx="7830870" cy="433485"/>
        </a:xfrm>
        <a:prstGeom prst="roundRect">
          <a:avLst/>
        </a:prstGeom>
        <a:solidFill>
          <a:srgbClr val="FF66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Worry and tears EVERY DAY.</a:t>
          </a:r>
        </a:p>
      </dsp:txBody>
      <dsp:txXfrm>
        <a:off x="21161" y="2856056"/>
        <a:ext cx="7788548" cy="391163"/>
      </dsp:txXfrm>
    </dsp:sp>
    <dsp:sp modelId="{162A6B0D-8145-4177-B35B-FE7B5CEF3550}">
      <dsp:nvSpPr>
        <dsp:cNvPr id="0" name=""/>
        <dsp:cNvSpPr/>
      </dsp:nvSpPr>
      <dsp:spPr>
        <a:xfrm>
          <a:off x="0" y="3843877"/>
          <a:ext cx="7830870" cy="433485"/>
        </a:xfrm>
        <a:prstGeom prst="roundRect">
          <a:avLst/>
        </a:prstGeom>
        <a:solidFill>
          <a:srgbClr val="CC33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Rebellion – substance use / risk taking behaviour.</a:t>
          </a:r>
        </a:p>
      </dsp:txBody>
      <dsp:txXfrm>
        <a:off x="21161" y="3865038"/>
        <a:ext cx="7788548" cy="391163"/>
      </dsp:txXfrm>
    </dsp:sp>
    <dsp:sp modelId="{ED7B4259-DB75-41A5-9DF3-E27D9CFA1A1A}">
      <dsp:nvSpPr>
        <dsp:cNvPr id="0" name=""/>
        <dsp:cNvSpPr/>
      </dsp:nvSpPr>
      <dsp:spPr>
        <a:xfrm>
          <a:off x="0" y="3335051"/>
          <a:ext cx="7830870" cy="433485"/>
        </a:xfrm>
        <a:prstGeom prst="roundRect">
          <a:avLst/>
        </a:prstGeom>
        <a:solidFill>
          <a:srgbClr val="FF66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Decline in physical health – stomach aches / headaches</a:t>
          </a:r>
        </a:p>
      </dsp:txBody>
      <dsp:txXfrm>
        <a:off x="21161" y="3356212"/>
        <a:ext cx="7788548" cy="391163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1FF8C07-C8A9-4842-AAAD-F5E88A092A5B}">
      <dsp:nvSpPr>
        <dsp:cNvPr id="0" name=""/>
        <dsp:cNvSpPr/>
      </dsp:nvSpPr>
      <dsp:spPr>
        <a:xfrm>
          <a:off x="0" y="496039"/>
          <a:ext cx="7722858" cy="730079"/>
        </a:xfrm>
        <a:prstGeom prst="roundRect">
          <a:avLst/>
        </a:prstGeom>
        <a:solidFill>
          <a:srgbClr val="CC0099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Stay flexible. Allow negotiation.</a:t>
          </a:r>
        </a:p>
      </dsp:txBody>
      <dsp:txXfrm>
        <a:off x="35640" y="531679"/>
        <a:ext cx="7651578" cy="658799"/>
      </dsp:txXfrm>
    </dsp:sp>
    <dsp:sp modelId="{9EA278F5-40AF-4053-BE54-B77B0CE29A19}">
      <dsp:nvSpPr>
        <dsp:cNvPr id="0" name=""/>
        <dsp:cNvSpPr/>
      </dsp:nvSpPr>
      <dsp:spPr>
        <a:xfrm>
          <a:off x="0" y="1318279"/>
          <a:ext cx="7722858" cy="1065580"/>
        </a:xfrm>
        <a:prstGeom prst="roundRect">
          <a:avLst/>
        </a:prstGeom>
        <a:solidFill>
          <a:srgbClr val="C00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Maintain agreed boundaries.</a:t>
          </a:r>
        </a:p>
      </dsp:txBody>
      <dsp:txXfrm>
        <a:off x="52017" y="1370296"/>
        <a:ext cx="7618824" cy="961546"/>
      </dsp:txXfrm>
    </dsp:sp>
    <dsp:sp modelId="{9047594C-EC63-44BF-870E-0DB92931A77D}">
      <dsp:nvSpPr>
        <dsp:cNvPr id="0" name=""/>
        <dsp:cNvSpPr/>
      </dsp:nvSpPr>
      <dsp:spPr>
        <a:xfrm>
          <a:off x="0" y="2476020"/>
          <a:ext cx="7722858" cy="730079"/>
        </a:xfrm>
        <a:prstGeom prst="roundRect">
          <a:avLst/>
        </a:prstGeom>
        <a:solidFill>
          <a:srgbClr val="FF66FF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Stay positive. Encourage perspective. </a:t>
          </a:r>
        </a:p>
      </dsp:txBody>
      <dsp:txXfrm>
        <a:off x="35640" y="2511660"/>
        <a:ext cx="7651578" cy="658799"/>
      </dsp:txXfrm>
    </dsp:sp>
    <dsp:sp modelId="{13FA5EE6-0226-4F32-9325-28B7AF558758}">
      <dsp:nvSpPr>
        <dsp:cNvPr id="0" name=""/>
        <dsp:cNvSpPr/>
      </dsp:nvSpPr>
      <dsp:spPr>
        <a:xfrm>
          <a:off x="0" y="3298260"/>
          <a:ext cx="7722858" cy="730079"/>
        </a:xfrm>
        <a:prstGeom prst="roundRect">
          <a:avLst/>
        </a:prstGeom>
        <a:solidFill>
          <a:srgbClr val="CC33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TALK TO SCHOOL if you are worried</a:t>
          </a:r>
        </a:p>
      </dsp:txBody>
      <dsp:txXfrm>
        <a:off x="35640" y="3333900"/>
        <a:ext cx="7651578" cy="65879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F22922-8CEA-45A1-99A7-A7D17CB805B3}" type="datetimeFigureOut">
              <a:rPr lang="en-GB" smtClean="0"/>
              <a:t>02/12/2024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37895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37895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5BD542-0C9E-41F5-BEB5-2173CDA085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748375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542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542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248FBB0-5647-492B-8902-FF8A2731B78D}" type="datetimeFigureOut">
              <a:rPr lang="en-GB" smtClean="0"/>
              <a:t>02/12/2024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76338" y="1233488"/>
            <a:ext cx="4445000" cy="3333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51983"/>
            <a:ext cx="5438140" cy="3887986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78824"/>
            <a:ext cx="2945659" cy="4954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378824"/>
            <a:ext cx="2945659" cy="4954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6104A0-2DA2-4DE0-ABBF-5F564A8B32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79690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g105c5022770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850900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6" name="Google Shape;86;g105c5022770_0_0:notes"/>
          <p:cNvSpPr txBox="1">
            <a:spLocks noGrp="1"/>
          </p:cNvSpPr>
          <p:nvPr>
            <p:ph type="body" idx="1"/>
          </p:nvPr>
        </p:nvSpPr>
        <p:spPr>
          <a:xfrm>
            <a:off x="666750" y="4714876"/>
            <a:ext cx="5329200" cy="4467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7" name="Google Shape;87;g105c5022770_0_0:notes"/>
          <p:cNvSpPr txBox="1">
            <a:spLocks noGrp="1"/>
          </p:cNvSpPr>
          <p:nvPr>
            <p:ph type="sldNum" idx="12"/>
          </p:nvPr>
        </p:nvSpPr>
        <p:spPr>
          <a:xfrm>
            <a:off x="3773488" y="9428164"/>
            <a:ext cx="2887800" cy="4968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-GB"/>
              <a:t>45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5822059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42900" y="4960137"/>
            <a:ext cx="5829300" cy="1463040"/>
          </a:xfrm>
        </p:spPr>
        <p:txBody>
          <a:bodyPr anchor="ctr">
            <a:normAutofit/>
          </a:bodyPr>
          <a:lstStyle>
            <a:lvl1pPr algn="r">
              <a:defRPr sz="44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57950" y="4960137"/>
            <a:ext cx="24003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6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086D3BE9-F9D2-47AF-8E70-4F7F03F4FF95}" type="datetimeFigureOut">
              <a:rPr lang="en-GB" smtClean="0"/>
              <a:t>02/12/2024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A9BCB-2793-4222-8684-1A85262524AC}" type="slidenum">
              <a:rPr lang="en-GB" smtClean="0"/>
              <a:t>‹#›</a:t>
            </a:fld>
            <a:endParaRPr lang="en-GB"/>
          </a:p>
        </p:txBody>
      </p:sp>
      <p:cxnSp>
        <p:nvCxnSpPr>
          <p:cNvPr id="11" name="Straight Connector 10"/>
          <p:cNvCxnSpPr/>
          <p:nvPr/>
        </p:nvCxnSpPr>
        <p:spPr>
          <a:xfrm flipV="1">
            <a:off x="6290132" y="5264106"/>
            <a:ext cx="0" cy="91440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0" y="-1"/>
            <a:ext cx="9144000" cy="45720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9184119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D3BE9-F9D2-47AF-8E70-4F7F03F4FF95}" type="datetimeFigureOut">
              <a:rPr lang="en-GB" smtClean="0"/>
              <a:t>02/12/2024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A9BCB-2793-4222-8684-1A85262524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68743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4960137"/>
            <a:ext cx="5829300" cy="1463040"/>
          </a:xfrm>
        </p:spPr>
        <p:txBody>
          <a:bodyPr anchor="ctr">
            <a:normAutofit/>
          </a:bodyPr>
          <a:lstStyle>
            <a:lvl1pPr algn="r">
              <a:defRPr sz="4400" b="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57950" y="4960137"/>
            <a:ext cx="24003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6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D3BE9-F9D2-47AF-8E70-4F7F03F4FF95}" type="datetimeFigureOut">
              <a:rPr lang="en-GB" smtClean="0"/>
              <a:t>02/12/2024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A9BCB-2793-4222-8684-1A85262524AC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0" y="-1"/>
            <a:ext cx="9144000" cy="4572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12" name="Straight Connector 11"/>
          <p:cNvCxnSpPr/>
          <p:nvPr/>
        </p:nvCxnSpPr>
        <p:spPr>
          <a:xfrm flipV="1">
            <a:off x="6290132" y="5264106"/>
            <a:ext cx="0" cy="914400"/>
          </a:xfrm>
          <a:prstGeom prst="line">
            <a:avLst/>
          </a:prstGeom>
          <a:ln w="1905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935447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8096" y="585216"/>
            <a:ext cx="7290054" cy="149961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8096" y="2286000"/>
            <a:ext cx="35661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91990" y="2286000"/>
            <a:ext cx="35661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D3BE9-F9D2-47AF-8E70-4F7F03F4FF95}" type="datetimeFigureOut">
              <a:rPr lang="en-GB" smtClean="0"/>
              <a:t>02/12/2024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A9BCB-2793-4222-8684-1A85262524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18385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768096" y="585216"/>
            <a:ext cx="7290054" cy="149961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8096" y="2179636"/>
            <a:ext cx="356616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200" b="0" cap="none" baseline="0">
                <a:solidFill>
                  <a:schemeClr val="accent2">
                    <a:lumMod val="75000"/>
                  </a:schemeClr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68096" y="2967788"/>
            <a:ext cx="3566160" cy="33415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91990" y="2179636"/>
            <a:ext cx="356616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200" b="0" kern="1200" cap="none" baseline="0" dirty="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91990" y="2967788"/>
            <a:ext cx="3566160" cy="33415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D3BE9-F9D2-47AF-8E70-4F7F03F4FF95}" type="datetimeFigureOut">
              <a:rPr lang="en-GB" smtClean="0"/>
              <a:t>02/12/2024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A9BCB-2793-4222-8684-1A85262524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20792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D3BE9-F9D2-47AF-8E70-4F7F03F4FF95}" type="datetimeFigureOut">
              <a:rPr lang="en-GB" smtClean="0"/>
              <a:t>02/12/2024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A9BCB-2793-4222-8684-1A85262524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40955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D3BE9-F9D2-47AF-8E70-4F7F03F4FF95}" type="datetimeFigureOut">
              <a:rPr lang="en-GB" smtClean="0"/>
              <a:t>02/12/2024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A9BCB-2793-4222-8684-1A85262524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64959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768096" y="471509"/>
            <a:ext cx="329184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6250" y="822960"/>
            <a:ext cx="4258818" cy="518464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6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8096" y="2257506"/>
            <a:ext cx="329184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D3BE9-F9D2-47AF-8E70-4F7F03F4FF95}" type="datetimeFigureOut">
              <a:rPr lang="en-GB" smtClean="0"/>
              <a:t>02/12/2024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A9BCB-2793-4222-8684-1A85262524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26872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4960138"/>
            <a:ext cx="5829300" cy="1463040"/>
          </a:xfrm>
        </p:spPr>
        <p:txBody>
          <a:bodyPr anchor="ctr">
            <a:normAutofit/>
          </a:bodyPr>
          <a:lstStyle>
            <a:lvl1pPr algn="r">
              <a:defRPr sz="44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9141714" cy="4572000"/>
          </a:xfrm>
          <a:solidFill>
            <a:schemeClr val="accent2">
              <a:lumMod val="60000"/>
              <a:lumOff val="40000"/>
            </a:schemeClr>
          </a:solidFill>
        </p:spPr>
        <p:txBody>
          <a:bodyPr lIns="457200" tIns="365760"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57950" y="4960138"/>
            <a:ext cx="24003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6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D3BE9-F9D2-47AF-8E70-4F7F03F4FF95}" type="datetimeFigureOut">
              <a:rPr lang="en-GB" smtClean="0"/>
              <a:t>02/12/2024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A9BCB-2793-4222-8684-1A85262524AC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6290132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170382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D3BE9-F9D2-47AF-8E70-4F7F03F4FF95}" type="datetimeFigureOut">
              <a:rPr lang="en-GB" smtClean="0"/>
              <a:t>02/12/2024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A9BCB-2793-4222-8684-1A85262524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54311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762000"/>
            <a:ext cx="1971675" cy="5410200"/>
          </a:xfrm>
        </p:spPr>
        <p:txBody>
          <a:bodyPr vert="eaVert" lIns="45720" tIns="91440" rIns="45720" bIns="9144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42951" y="762000"/>
            <a:ext cx="5686425" cy="54102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D3BE9-F9D2-47AF-8E70-4F7F03F4FF95}" type="datetimeFigureOut">
              <a:rPr lang="en-GB" smtClean="0"/>
              <a:t>02/12/2024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A9BCB-2793-4222-8684-1A85262524AC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rot="5400000" flipV="1">
            <a:off x="7543800" y="173563"/>
            <a:ext cx="0" cy="68580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4964277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42900" y="4960137"/>
            <a:ext cx="5829300" cy="1463040"/>
          </a:xfrm>
        </p:spPr>
        <p:txBody>
          <a:bodyPr anchor="ctr">
            <a:normAutofit/>
          </a:bodyPr>
          <a:lstStyle>
            <a:lvl1pPr algn="r">
              <a:defRPr sz="3300" spc="15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57950" y="4960137"/>
            <a:ext cx="24003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2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342900" indent="0" algn="ctr">
              <a:buNone/>
              <a:defRPr sz="1200"/>
            </a:lvl2pPr>
            <a:lvl3pPr marL="685800" indent="0" algn="ctr">
              <a:buNone/>
              <a:defRPr sz="120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086D3BE9-F9D2-47AF-8E70-4F7F03F4FF95}" type="datetimeFigureOut">
              <a:rPr lang="en-GB" smtClean="0"/>
              <a:t>02/12/2024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A9BCB-2793-4222-8684-1A85262524AC}" type="slidenum">
              <a:rPr lang="en-GB" smtClean="0"/>
              <a:t>‹#›</a:t>
            </a:fld>
            <a:endParaRPr lang="en-GB"/>
          </a:p>
        </p:txBody>
      </p:sp>
      <p:cxnSp>
        <p:nvCxnSpPr>
          <p:cNvPr id="11" name="Straight Connector 10"/>
          <p:cNvCxnSpPr/>
          <p:nvPr/>
        </p:nvCxnSpPr>
        <p:spPr>
          <a:xfrm flipV="1">
            <a:off x="6290132" y="5264106"/>
            <a:ext cx="0" cy="91440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0" y="-1"/>
            <a:ext cx="9144000" cy="45720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75241271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D3BE9-F9D2-47AF-8E70-4F7F03F4FF95}" type="datetimeFigureOut">
              <a:rPr lang="en-GB" smtClean="0"/>
              <a:t>02/12/2024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A9BCB-2793-4222-8684-1A85262524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845084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4960137"/>
            <a:ext cx="5829300" cy="1463040"/>
          </a:xfrm>
        </p:spPr>
        <p:txBody>
          <a:bodyPr anchor="ctr">
            <a:normAutofit/>
          </a:bodyPr>
          <a:lstStyle>
            <a:lvl1pPr algn="r">
              <a:defRPr sz="3300" b="0" spc="15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57950" y="4960137"/>
            <a:ext cx="24003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2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3429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D3BE9-F9D2-47AF-8E70-4F7F03F4FF95}" type="datetimeFigureOut">
              <a:rPr lang="en-GB" smtClean="0"/>
              <a:t>02/12/2024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A9BCB-2793-4222-8684-1A85262524AC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0" y="-1"/>
            <a:ext cx="9144000" cy="4572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12" name="Straight Connector 11"/>
          <p:cNvCxnSpPr/>
          <p:nvPr/>
        </p:nvCxnSpPr>
        <p:spPr>
          <a:xfrm flipV="1">
            <a:off x="6290132" y="5264106"/>
            <a:ext cx="0" cy="914400"/>
          </a:xfrm>
          <a:prstGeom prst="line">
            <a:avLst/>
          </a:prstGeom>
          <a:ln w="1905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5082496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8096" y="585216"/>
            <a:ext cx="7290054" cy="149961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8096" y="2286000"/>
            <a:ext cx="35661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91990" y="2286000"/>
            <a:ext cx="35661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D3BE9-F9D2-47AF-8E70-4F7F03F4FF95}" type="datetimeFigureOut">
              <a:rPr lang="en-GB" smtClean="0"/>
              <a:t>02/12/2024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A9BCB-2793-4222-8684-1A85262524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42524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768096" y="585216"/>
            <a:ext cx="7290054" cy="149961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8096" y="2179636"/>
            <a:ext cx="356616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650" b="0" cap="none" baseline="0">
                <a:solidFill>
                  <a:schemeClr val="accent2">
                    <a:lumMod val="75000"/>
                  </a:schemeClr>
                </a:solidFill>
                <a:latin typeface="+mn-lt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68096" y="2967788"/>
            <a:ext cx="3566160" cy="33415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91990" y="2179636"/>
            <a:ext cx="356616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1650" b="0" kern="1200" cap="none" baseline="0" dirty="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marL="0" lvl="0" indent="0" algn="l" defTabSz="685800" rtl="0" eaLnBrk="1" latinLnBrk="0" hangingPunct="1">
              <a:lnSpc>
                <a:spcPct val="90000"/>
              </a:lnSpc>
              <a:spcBef>
                <a:spcPts val="135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91990" y="2967788"/>
            <a:ext cx="3566160" cy="33415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D3BE9-F9D2-47AF-8E70-4F7F03F4FF95}" type="datetimeFigureOut">
              <a:rPr lang="en-GB" smtClean="0"/>
              <a:t>02/12/2024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A9BCB-2793-4222-8684-1A85262524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088947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D3BE9-F9D2-47AF-8E70-4F7F03F4FF95}" type="datetimeFigureOut">
              <a:rPr lang="en-GB" smtClean="0"/>
              <a:t>02/12/2024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A9BCB-2793-4222-8684-1A85262524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574272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D3BE9-F9D2-47AF-8E70-4F7F03F4FF95}" type="datetimeFigureOut">
              <a:rPr lang="en-GB" smtClean="0"/>
              <a:t>02/12/2024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A9BCB-2793-4222-8684-1A85262524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974852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768096" y="471509"/>
            <a:ext cx="329184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27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6250" y="822960"/>
            <a:ext cx="4258818" cy="5184648"/>
          </a:xfrm>
        </p:spPr>
        <p:txBody>
          <a:bodyPr>
            <a:normAutofit/>
          </a:bodyPr>
          <a:lstStyle>
            <a:lvl1pPr>
              <a:defRPr sz="1500"/>
            </a:lvl1pPr>
            <a:lvl2pPr>
              <a:defRPr sz="1200"/>
            </a:lvl2pPr>
            <a:lvl3pPr>
              <a:defRPr sz="900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8096" y="2257506"/>
            <a:ext cx="329184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450"/>
              </a:spcBef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D3BE9-F9D2-47AF-8E70-4F7F03F4FF95}" type="datetimeFigureOut">
              <a:rPr lang="en-GB" smtClean="0"/>
              <a:t>02/12/2024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A9BCB-2793-4222-8684-1A85262524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519290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4960138"/>
            <a:ext cx="5829300" cy="1463040"/>
          </a:xfrm>
        </p:spPr>
        <p:txBody>
          <a:bodyPr anchor="ctr">
            <a:normAutofit/>
          </a:bodyPr>
          <a:lstStyle>
            <a:lvl1pPr algn="r">
              <a:defRPr sz="3300" spc="15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9141714" cy="4572000"/>
          </a:xfrm>
          <a:solidFill>
            <a:schemeClr val="accent2">
              <a:lumMod val="60000"/>
              <a:lumOff val="40000"/>
            </a:schemeClr>
          </a:solidFill>
        </p:spPr>
        <p:txBody>
          <a:bodyPr lIns="457200" tIns="365760" anchor="t"/>
          <a:lstStyle>
            <a:lvl1pPr marL="0" indent="0">
              <a:buNone/>
              <a:defRPr sz="1800"/>
            </a:lvl1pPr>
            <a:lvl2pPr marL="257175" indent="0">
              <a:buNone/>
              <a:defRPr sz="1575"/>
            </a:lvl2pPr>
            <a:lvl3pPr marL="514350" indent="0">
              <a:buNone/>
              <a:defRPr sz="1350"/>
            </a:lvl3pPr>
            <a:lvl4pPr marL="771525" indent="0">
              <a:buNone/>
              <a:defRPr sz="1125"/>
            </a:lvl4pPr>
            <a:lvl5pPr marL="1028700" indent="0">
              <a:buNone/>
              <a:defRPr sz="1125"/>
            </a:lvl5pPr>
            <a:lvl6pPr marL="1285875" indent="0">
              <a:buNone/>
              <a:defRPr sz="1125"/>
            </a:lvl6pPr>
            <a:lvl7pPr marL="1543050" indent="0">
              <a:buNone/>
              <a:defRPr sz="1125"/>
            </a:lvl7pPr>
            <a:lvl8pPr marL="1800225" indent="0">
              <a:buNone/>
              <a:defRPr sz="1125"/>
            </a:lvl8pPr>
            <a:lvl9pPr marL="2057400" indent="0">
              <a:buNone/>
              <a:defRPr sz="112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57950" y="4960138"/>
            <a:ext cx="24003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2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257175" indent="0">
              <a:buNone/>
              <a:defRPr sz="788"/>
            </a:lvl2pPr>
            <a:lvl3pPr marL="514350" indent="0">
              <a:buNone/>
              <a:defRPr sz="675"/>
            </a:lvl3pPr>
            <a:lvl4pPr marL="771525" indent="0">
              <a:buNone/>
              <a:defRPr sz="563"/>
            </a:lvl4pPr>
            <a:lvl5pPr marL="1028700" indent="0">
              <a:buNone/>
              <a:defRPr sz="563"/>
            </a:lvl5pPr>
            <a:lvl6pPr marL="1285875" indent="0">
              <a:buNone/>
              <a:defRPr sz="563"/>
            </a:lvl6pPr>
            <a:lvl7pPr marL="1543050" indent="0">
              <a:buNone/>
              <a:defRPr sz="563"/>
            </a:lvl7pPr>
            <a:lvl8pPr marL="1800225" indent="0">
              <a:buNone/>
              <a:defRPr sz="563"/>
            </a:lvl8pPr>
            <a:lvl9pPr marL="2057400" indent="0">
              <a:buNone/>
              <a:defRPr sz="56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D3BE9-F9D2-47AF-8E70-4F7F03F4FF95}" type="datetimeFigureOut">
              <a:rPr lang="en-GB" smtClean="0"/>
              <a:t>02/12/2024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A9BCB-2793-4222-8684-1A85262524AC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6290132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7534594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D3BE9-F9D2-47AF-8E70-4F7F03F4FF95}" type="datetimeFigureOut">
              <a:rPr lang="en-GB" smtClean="0"/>
              <a:t>02/12/2024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A9BCB-2793-4222-8684-1A85262524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57849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762000"/>
            <a:ext cx="1971675" cy="5410200"/>
          </a:xfrm>
        </p:spPr>
        <p:txBody>
          <a:bodyPr vert="eaVert" lIns="45720" tIns="91440" rIns="45720" bIns="9144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42952" y="762000"/>
            <a:ext cx="5686425" cy="54102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D3BE9-F9D2-47AF-8E70-4F7F03F4FF95}" type="datetimeFigureOut">
              <a:rPr lang="en-GB" smtClean="0"/>
              <a:t>02/12/2024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A9BCB-2793-4222-8684-1A85262524AC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rot="5400000" flipV="1">
            <a:off x="7543800" y="173563"/>
            <a:ext cx="0" cy="68580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4814599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E72BF896-D923-4F9F-9D97-0DF2D77C2AE6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en-US"/>
              <a:t>24/10/21</a:t>
            </a:r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0A37D090-FD78-430D-BDCE-3D3D762AF072}"/>
              </a:ext>
            </a:extLst>
          </p:cNvPr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AD84B3-44C1-4F2E-9507-B504EDB95836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15436499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E7974C2-8BC9-4A15-8D40-A928B82A23F0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en-US"/>
              <a:t>24/10/21</a:t>
            </a:r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AA799FD2-3F5D-4D09-8351-5307DF849F85}"/>
              </a:ext>
            </a:extLst>
          </p:cNvPr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C253E2-065F-480D-9740-DB5EAB2D644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39546066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/>
            </a:lvl1pPr>
            <a:lvl2pPr marL="342900" indent="0">
              <a:buNone/>
              <a:defRPr sz="1500"/>
            </a:lvl2pPr>
            <a:lvl3pPr marL="685800" indent="0">
              <a:buNone/>
              <a:defRPr sz="135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EA503861-A2BA-4576-888D-ED88DBB14DD6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en-US"/>
              <a:t>24/10/21</a:t>
            </a:r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F5A60489-71DA-4831-A081-A280A5338C98}"/>
              </a:ext>
            </a:extLst>
          </p:cNvPr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585FFC-9084-401B-9B30-3F2A96C2EEE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956769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7954" y="2286000"/>
            <a:ext cx="3587353" cy="40211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69606" y="2286000"/>
            <a:ext cx="3587354" cy="40211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3DF774A-4904-477B-BD0A-8BAD1A242D23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en-US"/>
              <a:t>24/10/21</a:t>
            </a:r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ADD678AF-E5C3-4B50-8996-5A08036821F3}"/>
              </a:ext>
            </a:extLst>
          </p:cNvPr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58C17D-5DEC-4FFA-ABE3-30C7DD012EB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3186084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5DB09C1A-0098-4EFA-8FA7-503CA2EED6C2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en-US"/>
              <a:t>24/10/21</a:t>
            </a:r>
          </a:p>
        </p:txBody>
      </p:sp>
      <p:sp>
        <p:nvSpPr>
          <p:cNvPr id="8" name="Rectangle 6">
            <a:extLst>
              <a:ext uri="{FF2B5EF4-FFF2-40B4-BE49-F238E27FC236}">
                <a16:creationId xmlns:a16="http://schemas.microsoft.com/office/drawing/2014/main" id="{8A7F57F1-D4C2-48F7-8B91-87DAA0B79D6F}"/>
              </a:ext>
            </a:extLst>
          </p:cNvPr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BD16DC-8197-4682-9B4B-858856EFCB7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2903334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8247C6D0-222E-4B31-AADC-F50189DE3722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en-US"/>
              <a:t>24/10/21</a:t>
            </a:r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F031DE1D-26C9-486B-AA35-6A92A22FBEF3}"/>
              </a:ext>
            </a:extLst>
          </p:cNvPr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F875AC-C3B7-452F-9173-7F7BEBF686A8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4411952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820E42FA-44B5-4F48-AD51-42AAD136A700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en-US"/>
              <a:t>24/10/21</a:t>
            </a:r>
          </a:p>
        </p:txBody>
      </p:sp>
      <p:sp>
        <p:nvSpPr>
          <p:cNvPr id="3" name="Rectangle 6">
            <a:extLst>
              <a:ext uri="{FF2B5EF4-FFF2-40B4-BE49-F238E27FC236}">
                <a16:creationId xmlns:a16="http://schemas.microsoft.com/office/drawing/2014/main" id="{349B66A0-B354-478B-A61C-34BE0D090731}"/>
              </a:ext>
            </a:extLst>
          </p:cNvPr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F1218F-85F8-4CAB-81C6-FAE525A73D7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21698102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C497184-9AFD-4D0C-8F3D-88584119B103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en-US"/>
              <a:t>24/10/21</a:t>
            </a:r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8656F9D1-9260-40ED-AC27-8C38DDE26EC0}"/>
              </a:ext>
            </a:extLst>
          </p:cNvPr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708010-49A7-4963-A597-F46A8FC46E70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1240387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A280856-0FCB-4B69-A86A-D2ABC3995523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en-US"/>
              <a:t>24/10/21</a:t>
            </a:r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162D241E-3D80-4BBE-95F9-2F7AA5187734}"/>
              </a:ext>
            </a:extLst>
          </p:cNvPr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94C432-E593-4C90-8B60-EBDBC2DD4E2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70228779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E9255854-E36A-44B1-BBC6-C9385D6BAD07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en-US"/>
              <a:t>24/10/21</a:t>
            </a:r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CD496E76-99AC-4B45-AFB3-88102CC2CBD0}"/>
              </a:ext>
            </a:extLst>
          </p:cNvPr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2FADF3-80E7-4CF1-AA14-D4EFFDC77F0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5266428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235304" y="585788"/>
            <a:ext cx="1821656" cy="572135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67954" y="585788"/>
            <a:ext cx="5353050" cy="57213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6F66C7C-5450-4327-87A1-DC7CDA331FCE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en-US"/>
              <a:t>24/10/21</a:t>
            </a:r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81835B27-1BA0-430B-97EF-EE229C65DB7B}"/>
              </a:ext>
            </a:extLst>
          </p:cNvPr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AD3BD9-8BD0-4339-9753-4F2572DB8C9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7059168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A143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8096" y="585216"/>
            <a:ext cx="7290054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8096" y="2286000"/>
            <a:ext cx="7290055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8097" y="6470704"/>
            <a:ext cx="161560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086D3BE9-F9D2-47AF-8E70-4F7F03F4FF95}" type="datetimeFigureOut">
              <a:rPr lang="en-GB" smtClean="0"/>
              <a:t>02/12/2024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32200" y="6470704"/>
            <a:ext cx="4426094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28000" y="6470704"/>
            <a:ext cx="73025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2D7A9BCB-2793-4222-8684-1A85262524AC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571500" y="826324"/>
            <a:ext cx="0" cy="91440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465583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29" r:id="rId3"/>
    <p:sldLayoutId id="2147483730" r:id="rId4"/>
    <p:sldLayoutId id="2147483731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44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2"/>
        </a:buClr>
        <a:buSzPct val="100000"/>
        <a:buFont typeface="Tw Cen MT" panose="020B0602020104020603" pitchFamily="34" charset="0"/>
        <a:buChar char=" 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A143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8096" y="585216"/>
            <a:ext cx="7290054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8097" y="2286000"/>
            <a:ext cx="7290055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8098" y="6470704"/>
            <a:ext cx="161560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5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086D3BE9-F9D2-47AF-8E70-4F7F03F4FF95}" type="datetimeFigureOut">
              <a:rPr lang="en-GB" smtClean="0"/>
              <a:t>02/12/2024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32200" y="6470704"/>
            <a:ext cx="4426094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5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28000" y="6470704"/>
            <a:ext cx="73025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5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2D7A9BCB-2793-4222-8684-1A85262524AC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571500" y="826324"/>
            <a:ext cx="0" cy="91440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9948580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39" r:id="rId1"/>
    <p:sldLayoutId id="2147483740" r:id="rId2"/>
    <p:sldLayoutId id="2147483741" r:id="rId3"/>
    <p:sldLayoutId id="2147483742" r:id="rId4"/>
    <p:sldLayoutId id="2147483743" r:id="rId5"/>
    <p:sldLayoutId id="2147483744" r:id="rId6"/>
    <p:sldLayoutId id="2147483745" r:id="rId7"/>
    <p:sldLayoutId id="2147483746" r:id="rId8"/>
    <p:sldLayoutId id="2147483747" r:id="rId9"/>
    <p:sldLayoutId id="2147483748" r:id="rId10"/>
    <p:sldLayoutId id="2147483749" r:id="rId11"/>
  </p:sldLayoutIdLst>
  <p:txStyles>
    <p:titleStyle>
      <a:lvl1pPr algn="l" defTabSz="685800" rtl="0" eaLnBrk="1" latinLnBrk="0" hangingPunct="1">
        <a:lnSpc>
          <a:spcPct val="80000"/>
        </a:lnSpc>
        <a:spcBef>
          <a:spcPct val="0"/>
        </a:spcBef>
        <a:buNone/>
        <a:defRPr sz="3300" kern="1200" cap="all" spc="75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68580" indent="-68580" algn="l" defTabSz="685800" rtl="0" eaLnBrk="1" latinLnBrk="0" hangingPunct="1">
        <a:lnSpc>
          <a:spcPct val="90000"/>
        </a:lnSpc>
        <a:spcBef>
          <a:spcPts val="900"/>
        </a:spcBef>
        <a:spcAft>
          <a:spcPts val="150"/>
        </a:spcAft>
        <a:buClr>
          <a:schemeClr val="accent2"/>
        </a:buClr>
        <a:buSzPct val="100000"/>
        <a:buFont typeface="Tw Cen MT" panose="020B0602020104020603" pitchFamily="34" charset="0"/>
        <a:buChar char=" "/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198882" indent="-10287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2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2pPr>
      <a:lvl3pPr marL="336042" indent="-10287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2"/>
        </a:buClr>
        <a:buFont typeface="Wingdings 3" pitchFamily="18" charset="2"/>
        <a:buChar char=""/>
        <a:defRPr sz="900" kern="1200">
          <a:solidFill>
            <a:schemeClr val="tx1"/>
          </a:solidFill>
          <a:latin typeface="+mn-lt"/>
          <a:ea typeface="+mn-ea"/>
          <a:cs typeface="+mn-cs"/>
        </a:defRPr>
      </a:lvl3pPr>
      <a:lvl4pPr marL="445770" indent="-10287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2"/>
        </a:buClr>
        <a:buFont typeface="Wingdings 3" pitchFamily="18" charset="2"/>
        <a:buChar char=""/>
        <a:defRPr sz="900" kern="1200">
          <a:solidFill>
            <a:schemeClr val="tx1"/>
          </a:solidFill>
          <a:latin typeface="+mn-lt"/>
          <a:ea typeface="+mn-ea"/>
          <a:cs typeface="+mn-cs"/>
        </a:defRPr>
      </a:lvl4pPr>
      <a:lvl5pPr marL="582930" indent="-10287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2"/>
        </a:buClr>
        <a:buFont typeface="Wingdings 3" pitchFamily="18" charset="2"/>
        <a:buChar char=""/>
        <a:defRPr sz="900" kern="1200">
          <a:solidFill>
            <a:schemeClr val="tx1"/>
          </a:solidFill>
          <a:latin typeface="+mn-lt"/>
          <a:ea typeface="+mn-ea"/>
          <a:cs typeface="+mn-cs"/>
        </a:defRPr>
      </a:lvl5pPr>
      <a:lvl6pPr marL="685800" indent="-10287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2"/>
        </a:buClr>
        <a:buFont typeface="Wingdings 3" pitchFamily="18" charset="2"/>
        <a:buChar char=""/>
        <a:defRPr sz="900" kern="1200">
          <a:solidFill>
            <a:schemeClr val="tx1"/>
          </a:solidFill>
          <a:latin typeface="+mn-lt"/>
          <a:ea typeface="+mn-ea"/>
          <a:cs typeface="+mn-cs"/>
        </a:defRPr>
      </a:lvl6pPr>
      <a:lvl7pPr marL="795528" indent="-10287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2"/>
        </a:buClr>
        <a:buFont typeface="Wingdings 3" pitchFamily="18" charset="2"/>
        <a:buChar char=""/>
        <a:defRPr sz="900" kern="1200">
          <a:solidFill>
            <a:schemeClr val="tx1"/>
          </a:solidFill>
          <a:latin typeface="+mn-lt"/>
          <a:ea typeface="+mn-ea"/>
          <a:cs typeface="+mn-cs"/>
        </a:defRPr>
      </a:lvl7pPr>
      <a:lvl8pPr marL="912114" indent="-10287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2"/>
        </a:buClr>
        <a:buFont typeface="Wingdings 3" pitchFamily="18" charset="2"/>
        <a:buChar char=""/>
        <a:defRPr sz="900" kern="1200">
          <a:solidFill>
            <a:schemeClr val="tx1"/>
          </a:solidFill>
          <a:latin typeface="+mn-lt"/>
          <a:ea typeface="+mn-ea"/>
          <a:cs typeface="+mn-cs"/>
        </a:defRPr>
      </a:lvl8pPr>
      <a:lvl9pPr marL="1021842" indent="-10287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2"/>
        </a:buClr>
        <a:buFont typeface="Wingdings 3" pitchFamily="18" charset="2"/>
        <a:buChar char=""/>
        <a:defRPr sz="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A143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Line 1">
            <a:extLst>
              <a:ext uri="{FF2B5EF4-FFF2-40B4-BE49-F238E27FC236}">
                <a16:creationId xmlns:a16="http://schemas.microsoft.com/office/drawing/2014/main" id="{05649250-F566-4190-9908-3E0B76F53338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71500" y="823914"/>
            <a:ext cx="1191" cy="917575"/>
          </a:xfrm>
          <a:prstGeom prst="line">
            <a:avLst/>
          </a:prstGeom>
          <a:noFill/>
          <a:ln w="19080">
            <a:solidFill>
              <a:srgbClr val="9CBEBD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 sz="1350"/>
          </a:p>
        </p:txBody>
      </p:sp>
      <p:sp>
        <p:nvSpPr>
          <p:cNvPr id="2051" name="Rectangle 2">
            <a:extLst>
              <a:ext uri="{FF2B5EF4-FFF2-40B4-BE49-F238E27FC236}">
                <a16:creationId xmlns:a16="http://schemas.microsoft.com/office/drawing/2014/main" id="{00FF30F2-4ADB-4C4D-A36E-679E7A87F2D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767954" y="585788"/>
            <a:ext cx="7289006" cy="149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5000" rIns="90000" bIns="45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the title text formatClick to edit Master title style</a:t>
            </a:r>
          </a:p>
        </p:txBody>
      </p:sp>
      <p:sp>
        <p:nvSpPr>
          <p:cNvPr id="2052" name="Rectangle 3">
            <a:extLst>
              <a:ext uri="{FF2B5EF4-FFF2-40B4-BE49-F238E27FC236}">
                <a16:creationId xmlns:a16="http://schemas.microsoft.com/office/drawing/2014/main" id="{5FC8D759-1CA2-4AB7-88FD-0CCA253F694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767954" y="2286000"/>
            <a:ext cx="7289006" cy="4021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5000" rIns="90000" bIns="45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the outline text format</a:t>
            </a:r>
          </a:p>
          <a:p>
            <a:pPr lvl="1"/>
            <a:r>
              <a:rPr lang="en-GB" altLang="en-US"/>
              <a:t>Second Outline Level</a:t>
            </a:r>
          </a:p>
          <a:p>
            <a:pPr lvl="2"/>
            <a:r>
              <a:rPr lang="en-GB" altLang="en-US"/>
              <a:t>Third Outline Level</a:t>
            </a:r>
          </a:p>
          <a:p>
            <a:pPr lvl="3"/>
            <a:r>
              <a:rPr lang="en-GB" altLang="en-US"/>
              <a:t>Fourth Outline Level</a:t>
            </a:r>
          </a:p>
          <a:p>
            <a:pPr lvl="4"/>
            <a:r>
              <a:rPr lang="en-GB" altLang="en-US"/>
              <a:t>Fifth Outline Level</a:t>
            </a:r>
          </a:p>
          <a:p>
            <a:pPr lvl="4"/>
            <a:r>
              <a:rPr lang="en-GB" altLang="en-US"/>
              <a:t>Sixth Outline Level</a:t>
            </a:r>
          </a:p>
          <a:p>
            <a:pPr lvl="4"/>
            <a:r>
              <a:rPr lang="en-GB" altLang="en-US"/>
              <a:t>Seventh Outline Level</a:t>
            </a:r>
          </a:p>
          <a:p>
            <a:pPr lvl="4"/>
            <a:r>
              <a:rPr lang="en-GB" altLang="en-US"/>
              <a:t>Eighth Outline Level</a:t>
            </a:r>
          </a:p>
          <a:p>
            <a:pPr lvl="0"/>
            <a:r>
              <a:rPr lang="en-GB" altLang="en-US"/>
              <a:t>Ninth Outline LevelEdit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  <p:sp>
        <p:nvSpPr>
          <p:cNvPr id="2" name="Rectangle 4">
            <a:extLst>
              <a:ext uri="{FF2B5EF4-FFF2-40B4-BE49-F238E27FC236}">
                <a16:creationId xmlns:a16="http://schemas.microsoft.com/office/drawing/2014/main" id="{DC1559E6-8B92-4A7D-A36D-8FC02F32F419}"/>
              </a:ext>
            </a:extLst>
          </p:cNvPr>
          <p:cNvSpPr>
            <a:spLocks noGrp="1" noChangeArrowheads="1"/>
          </p:cNvSpPr>
          <p:nvPr>
            <p:ph type="dt"/>
          </p:nvPr>
        </p:nvSpPr>
        <p:spPr bwMode="auto">
          <a:xfrm>
            <a:off x="767953" y="6470650"/>
            <a:ext cx="1614488" cy="2730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0000" tIns="45000" rIns="90000" bIns="45000" numCol="1" anchor="t" anchorCtr="0" compatLnSpc="1">
            <a:prstTxWarp prst="textNoShape">
              <a:avLst/>
            </a:prstTxWarp>
          </a:bodyPr>
          <a:lstStyle>
            <a:lvl1pPr eaLnBrk="1" hangingPunct="1">
              <a:lnSpc>
                <a:spcPct val="100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tabLst>
                <a:tab pos="542925" algn="l"/>
                <a:tab pos="1085850" algn="l"/>
              </a:tabLst>
              <a:defRPr>
                <a:solidFill>
                  <a:srgbClr val="FFFFFF"/>
                </a:solidFill>
                <a:latin typeface="+mn-lt"/>
                <a:cs typeface="Lucida Sans Unicode" panose="020B0602030504020204" pitchFamily="34" charset="0"/>
              </a:defRPr>
            </a:lvl1pPr>
          </a:lstStyle>
          <a:p>
            <a:pPr>
              <a:defRPr/>
            </a:pPr>
            <a:r>
              <a:rPr lang="en-GB" altLang="en-US"/>
              <a:t>24/10/21</a:t>
            </a:r>
          </a:p>
        </p:txBody>
      </p:sp>
      <p:sp>
        <p:nvSpPr>
          <p:cNvPr id="2054" name="Text Box 5">
            <a:extLst>
              <a:ext uri="{FF2B5EF4-FFF2-40B4-BE49-F238E27FC236}">
                <a16:creationId xmlns:a16="http://schemas.microsoft.com/office/drawing/2014/main" id="{627D56F6-2057-4D12-AFF8-ABB8837D79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32598" y="6470650"/>
            <a:ext cx="4425553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n-US" altLang="en-US" sz="1350"/>
          </a:p>
        </p:txBody>
      </p:sp>
      <p:sp>
        <p:nvSpPr>
          <p:cNvPr id="3" name="Rectangle 6">
            <a:extLst>
              <a:ext uri="{FF2B5EF4-FFF2-40B4-BE49-F238E27FC236}">
                <a16:creationId xmlns:a16="http://schemas.microsoft.com/office/drawing/2014/main" id="{96292D58-7D45-4F62-B551-3B46604CF1CE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 bwMode="auto">
          <a:xfrm>
            <a:off x="8128397" y="6470650"/>
            <a:ext cx="728663" cy="2730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0000" tIns="45000" rIns="90000" bIns="45000" numCol="1" anchor="t" anchorCtr="0" compatLnSpc="1">
            <a:prstTxWarp prst="textNoShape">
              <a:avLst/>
            </a:prstTxWarp>
          </a:bodyPr>
          <a:lstStyle>
            <a:lvl1pPr eaLnBrk="1" hangingPunct="1">
              <a:lnSpc>
                <a:spcPct val="100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tabLst>
                <a:tab pos="542925" algn="l"/>
              </a:tabLst>
              <a:defRPr>
                <a:solidFill>
                  <a:srgbClr val="FFFFFF"/>
                </a:solidFill>
                <a:latin typeface="+mn-lt"/>
                <a:cs typeface="Lucida Sans Unicode" panose="020B0602030504020204" pitchFamily="34" charset="0"/>
              </a:defRPr>
            </a:lvl1pPr>
          </a:lstStyle>
          <a:p>
            <a:pPr>
              <a:defRPr/>
            </a:pPr>
            <a:fld id="{2BFE92C6-1871-4E40-BB2E-579597129F3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463717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3" r:id="rId1"/>
    <p:sldLayoutId id="2147483764" r:id="rId2"/>
    <p:sldLayoutId id="2147483765" r:id="rId3"/>
    <p:sldLayoutId id="2147483766" r:id="rId4"/>
    <p:sldLayoutId id="2147483767" r:id="rId5"/>
    <p:sldLayoutId id="2147483768" r:id="rId6"/>
    <p:sldLayoutId id="2147483769" r:id="rId7"/>
    <p:sldLayoutId id="2147483770" r:id="rId8"/>
    <p:sldLayoutId id="2147483771" r:id="rId9"/>
    <p:sldLayoutId id="2147483772" r:id="rId10"/>
    <p:sldLayoutId id="2147483773" r:id="rId11"/>
  </p:sldLayoutIdLst>
  <p:hf sldNum="0" hdr="0" ftr="0"/>
  <p:txStyles>
    <p:titleStyle>
      <a:lvl1pPr algn="l" defTabSz="336947" rtl="0" eaLnBrk="0" fontAlgn="base" hangingPunct="0">
        <a:lnSpc>
          <a:spcPct val="77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kern="1200">
          <a:solidFill>
            <a:srgbClr val="0A1635"/>
          </a:solidFill>
          <a:latin typeface="+mj-lt"/>
          <a:ea typeface="+mj-ea"/>
          <a:cs typeface="+mj-cs"/>
        </a:defRPr>
      </a:lvl1pPr>
      <a:lvl2pPr algn="l" defTabSz="336947" rtl="0" eaLnBrk="0" fontAlgn="base" hangingPunct="0">
        <a:lnSpc>
          <a:spcPct val="77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>
          <a:solidFill>
            <a:srgbClr val="0A1635"/>
          </a:solidFill>
          <a:latin typeface="Tw Cen MT" panose="020B0602020104020603" pitchFamily="34" charset="0"/>
          <a:ea typeface="Microsoft YaHei" panose="020B0503020204020204" pitchFamily="34" charset="-122"/>
        </a:defRPr>
      </a:lvl2pPr>
      <a:lvl3pPr algn="l" defTabSz="336947" rtl="0" eaLnBrk="0" fontAlgn="base" hangingPunct="0">
        <a:lnSpc>
          <a:spcPct val="77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>
          <a:solidFill>
            <a:srgbClr val="0A1635"/>
          </a:solidFill>
          <a:latin typeface="Tw Cen MT" panose="020B0602020104020603" pitchFamily="34" charset="0"/>
          <a:ea typeface="Microsoft YaHei" panose="020B0503020204020204" pitchFamily="34" charset="-122"/>
        </a:defRPr>
      </a:lvl3pPr>
      <a:lvl4pPr algn="l" defTabSz="336947" rtl="0" eaLnBrk="0" fontAlgn="base" hangingPunct="0">
        <a:lnSpc>
          <a:spcPct val="77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>
          <a:solidFill>
            <a:srgbClr val="0A1635"/>
          </a:solidFill>
          <a:latin typeface="Tw Cen MT" panose="020B0602020104020603" pitchFamily="34" charset="0"/>
          <a:ea typeface="Microsoft YaHei" panose="020B0503020204020204" pitchFamily="34" charset="-122"/>
        </a:defRPr>
      </a:lvl4pPr>
      <a:lvl5pPr algn="l" defTabSz="336947" rtl="0" eaLnBrk="0" fontAlgn="base" hangingPunct="0">
        <a:lnSpc>
          <a:spcPct val="77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>
          <a:solidFill>
            <a:srgbClr val="0A1635"/>
          </a:solidFill>
          <a:latin typeface="Tw Cen MT" panose="020B0602020104020603" pitchFamily="34" charset="0"/>
          <a:ea typeface="Microsoft YaHei" panose="020B0503020204020204" pitchFamily="34" charset="-122"/>
        </a:defRPr>
      </a:lvl5pPr>
      <a:lvl6pPr marL="1885950" indent="-171450" algn="l" defTabSz="336947" rtl="0" fontAlgn="base">
        <a:lnSpc>
          <a:spcPct val="77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>
          <a:solidFill>
            <a:srgbClr val="0A1635"/>
          </a:solidFill>
          <a:latin typeface="Tw Cen MT" panose="020B0602020104020603" pitchFamily="34" charset="0"/>
          <a:ea typeface="Microsoft YaHei" panose="020B0503020204020204" pitchFamily="34" charset="-122"/>
        </a:defRPr>
      </a:lvl6pPr>
      <a:lvl7pPr marL="2228850" indent="-171450" algn="l" defTabSz="336947" rtl="0" fontAlgn="base">
        <a:lnSpc>
          <a:spcPct val="77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>
          <a:solidFill>
            <a:srgbClr val="0A1635"/>
          </a:solidFill>
          <a:latin typeface="Tw Cen MT" panose="020B0602020104020603" pitchFamily="34" charset="0"/>
          <a:ea typeface="Microsoft YaHei" panose="020B0503020204020204" pitchFamily="34" charset="-122"/>
        </a:defRPr>
      </a:lvl7pPr>
      <a:lvl8pPr marL="2571750" indent="-171450" algn="l" defTabSz="336947" rtl="0" fontAlgn="base">
        <a:lnSpc>
          <a:spcPct val="77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>
          <a:solidFill>
            <a:srgbClr val="0A1635"/>
          </a:solidFill>
          <a:latin typeface="Tw Cen MT" panose="020B0602020104020603" pitchFamily="34" charset="0"/>
          <a:ea typeface="Microsoft YaHei" panose="020B0503020204020204" pitchFamily="34" charset="-122"/>
        </a:defRPr>
      </a:lvl8pPr>
      <a:lvl9pPr marL="2914650" indent="-171450" algn="l" defTabSz="336947" rtl="0" fontAlgn="base">
        <a:lnSpc>
          <a:spcPct val="77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>
          <a:solidFill>
            <a:srgbClr val="0A1635"/>
          </a:solidFill>
          <a:latin typeface="Tw Cen MT" panose="020B0602020104020603" pitchFamily="34" charset="0"/>
          <a:ea typeface="Microsoft YaHei" panose="020B0503020204020204" pitchFamily="34" charset="-122"/>
        </a:defRPr>
      </a:lvl9pPr>
    </p:titleStyle>
    <p:bodyStyle>
      <a:lvl1pPr marL="257175" indent="-257175" algn="l" defTabSz="336947" rtl="0" eaLnBrk="0" fontAlgn="base" hangingPunct="0">
        <a:lnSpc>
          <a:spcPct val="86000"/>
        </a:lnSpc>
        <a:spcBef>
          <a:spcPct val="0"/>
        </a:spcBef>
        <a:spcAft>
          <a:spcPts val="1069"/>
        </a:spcAft>
        <a:buClr>
          <a:srgbClr val="000000"/>
        </a:buClr>
        <a:buSzPct val="100000"/>
        <a:buFont typeface="Times New Roman" panose="02020603050405020304" pitchFamily="18" charset="0"/>
        <a:defRPr sz="1500" kern="1200">
          <a:solidFill>
            <a:srgbClr val="FFFFFF"/>
          </a:solidFill>
          <a:latin typeface="+mn-lt"/>
          <a:ea typeface="+mn-ea"/>
          <a:cs typeface="+mn-cs"/>
        </a:defRPr>
      </a:lvl1pPr>
      <a:lvl2pPr marL="557213" indent="-214313" algn="l" defTabSz="336947" rtl="0" eaLnBrk="0" fontAlgn="base" hangingPunct="0">
        <a:lnSpc>
          <a:spcPct val="86000"/>
        </a:lnSpc>
        <a:spcBef>
          <a:spcPct val="0"/>
        </a:spcBef>
        <a:spcAft>
          <a:spcPts val="854"/>
        </a:spcAft>
        <a:buClr>
          <a:srgbClr val="000000"/>
        </a:buClr>
        <a:buSzPct val="100000"/>
        <a:buFont typeface="Times New Roman" panose="02020603050405020304" pitchFamily="18" charset="0"/>
        <a:defRPr sz="900" kern="1200">
          <a:solidFill>
            <a:srgbClr val="FFFFFF"/>
          </a:solidFill>
          <a:latin typeface="+mn-lt"/>
          <a:ea typeface="+mn-ea"/>
          <a:cs typeface="+mn-cs"/>
        </a:defRPr>
      </a:lvl2pPr>
      <a:lvl3pPr marL="857250" indent="-171450" algn="l" defTabSz="336947" rtl="0" eaLnBrk="0" fontAlgn="base" hangingPunct="0">
        <a:lnSpc>
          <a:spcPct val="86000"/>
        </a:lnSpc>
        <a:spcBef>
          <a:spcPct val="0"/>
        </a:spcBef>
        <a:spcAft>
          <a:spcPts val="638"/>
        </a:spcAft>
        <a:buClr>
          <a:srgbClr val="000000"/>
        </a:buClr>
        <a:buSzPct val="100000"/>
        <a:buFont typeface="Times New Roman" panose="02020603050405020304" pitchFamily="18" charset="0"/>
        <a:defRPr sz="900" kern="1200">
          <a:solidFill>
            <a:srgbClr val="FFFFFF"/>
          </a:solidFill>
          <a:latin typeface="+mn-lt"/>
          <a:ea typeface="+mn-ea"/>
          <a:cs typeface="+mn-cs"/>
        </a:defRPr>
      </a:lvl3pPr>
      <a:lvl4pPr marL="1200150" indent="-171450" algn="l" defTabSz="336947" rtl="0" eaLnBrk="0" fontAlgn="base" hangingPunct="0">
        <a:lnSpc>
          <a:spcPct val="86000"/>
        </a:lnSpc>
        <a:spcBef>
          <a:spcPct val="0"/>
        </a:spcBef>
        <a:spcAft>
          <a:spcPts val="431"/>
        </a:spcAft>
        <a:buClr>
          <a:srgbClr val="000000"/>
        </a:buClr>
        <a:buSzPct val="100000"/>
        <a:buFont typeface="Times New Roman" panose="02020603050405020304" pitchFamily="18" charset="0"/>
        <a:defRPr sz="900" kern="1200">
          <a:solidFill>
            <a:srgbClr val="FFFFFF"/>
          </a:solidFill>
          <a:latin typeface="+mn-lt"/>
          <a:ea typeface="+mn-ea"/>
          <a:cs typeface="+mn-cs"/>
        </a:defRPr>
      </a:lvl4pPr>
      <a:lvl5pPr marL="1543050" indent="-171450" algn="l" defTabSz="336947" rtl="0" eaLnBrk="0" fontAlgn="base" hangingPunct="0">
        <a:lnSpc>
          <a:spcPct val="86000"/>
        </a:lnSpc>
        <a:spcBef>
          <a:spcPct val="0"/>
        </a:spcBef>
        <a:spcAft>
          <a:spcPts val="216"/>
        </a:spcAft>
        <a:buClr>
          <a:srgbClr val="000000"/>
        </a:buClr>
        <a:buSzPct val="100000"/>
        <a:buFont typeface="Times New Roman" panose="02020603050405020304" pitchFamily="18" charset="0"/>
        <a:defRPr sz="1500" kern="1200">
          <a:solidFill>
            <a:srgbClr val="FFFFFF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9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9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9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9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9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9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33.png"/><Relationship Id="rId7" Type="http://schemas.openxmlformats.org/officeDocument/2006/relationships/image" Target="../media/image3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8951" y="4292486"/>
            <a:ext cx="3776628" cy="163495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4580312"/>
          </a:xfrm>
          <a:solidFill>
            <a:srgbClr val="BD8648"/>
          </a:solidFill>
        </p:spPr>
        <p:txBody>
          <a:bodyPr>
            <a:noAutofit/>
          </a:bodyPr>
          <a:lstStyle/>
          <a:p>
            <a:pPr algn="ctr"/>
            <a:br>
              <a:rPr lang="en-GB" sz="4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en-GB" sz="4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GB" sz="4800" b="1" dirty="0"/>
              <a:t>Supporting your child through the Y11 mock examination process</a:t>
            </a:r>
            <a:br>
              <a:rPr lang="en-GB" sz="4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en-GB" sz="4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GB" sz="4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0449096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5"/>
          <p:cNvSpPr>
            <a:spLocks noGrp="1"/>
          </p:cNvSpPr>
          <p:nvPr>
            <p:ph type="title"/>
          </p:nvPr>
        </p:nvSpPr>
        <p:spPr>
          <a:xfrm>
            <a:off x="867851" y="3097946"/>
            <a:ext cx="7290054" cy="1124712"/>
          </a:xfrm>
        </p:spPr>
        <p:txBody>
          <a:bodyPr>
            <a:normAutofit fontScale="90000"/>
          </a:bodyPr>
          <a:lstStyle/>
          <a:p>
            <a:pPr algn="ctr"/>
            <a:br>
              <a:rPr lang="en-US" dirty="0"/>
            </a:br>
            <a:r>
              <a:rPr lang="en-US" sz="6675" dirty="0"/>
              <a:t>Mr. Merrifield  </a:t>
            </a:r>
            <a:br>
              <a:rPr lang="en-US" sz="6675" dirty="0"/>
            </a:br>
            <a:r>
              <a:rPr lang="en-US" sz="6675" dirty="0"/>
              <a:t>deputy Principal</a:t>
            </a:r>
            <a:endParaRPr lang="en-US" sz="60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61819" y="75855"/>
            <a:ext cx="2057579" cy="8916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87325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/>
              <a:t>Exam dates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endParaRPr lang="en-GB" sz="4400" dirty="0"/>
          </a:p>
          <a:p>
            <a:pPr algn="ctr"/>
            <a:r>
              <a:rPr lang="en-GB" sz="4400" dirty="0"/>
              <a:t>Y11 Mocks are scheduled for the two weeks beginning Monday 13</a:t>
            </a:r>
            <a:r>
              <a:rPr lang="en-GB" sz="4400" baseline="30000" dirty="0"/>
              <a:t>th</a:t>
            </a:r>
            <a:r>
              <a:rPr lang="en-GB" sz="4400" dirty="0"/>
              <a:t> January.</a:t>
            </a:r>
          </a:p>
        </p:txBody>
      </p:sp>
    </p:spTree>
    <p:extLst>
      <p:ext uri="{BB962C8B-B14F-4D97-AF65-F5344CB8AC3E}">
        <p14:creationId xmlns:p14="http://schemas.microsoft.com/office/powerpoint/2010/main" val="19252707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087543EB-90E8-F02C-5426-46F272C11D1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96902" y="120003"/>
            <a:ext cx="5199321" cy="6617994"/>
          </a:xfrm>
        </p:spPr>
      </p:pic>
    </p:spTree>
    <p:extLst>
      <p:ext uri="{BB962C8B-B14F-4D97-AF65-F5344CB8AC3E}">
        <p14:creationId xmlns:p14="http://schemas.microsoft.com/office/powerpoint/2010/main" val="4062665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5"/>
          <p:cNvSpPr>
            <a:spLocks noGrp="1"/>
          </p:cNvSpPr>
          <p:nvPr>
            <p:ph type="title"/>
          </p:nvPr>
        </p:nvSpPr>
        <p:spPr>
          <a:xfrm>
            <a:off x="867851" y="3097946"/>
            <a:ext cx="7290054" cy="1124712"/>
          </a:xfrm>
        </p:spPr>
        <p:txBody>
          <a:bodyPr>
            <a:normAutofit fontScale="90000"/>
          </a:bodyPr>
          <a:lstStyle/>
          <a:p>
            <a:pPr algn="ctr"/>
            <a:br>
              <a:rPr lang="en-US" dirty="0"/>
            </a:br>
            <a:r>
              <a:rPr lang="en-US" sz="6675" dirty="0"/>
              <a:t>Mr. Mason  </a:t>
            </a:r>
            <a:br>
              <a:rPr lang="en-US" sz="6675" dirty="0"/>
            </a:br>
            <a:r>
              <a:rPr lang="en-US" sz="6675" dirty="0"/>
              <a:t>Head of Key Stage 4</a:t>
            </a:r>
            <a:br>
              <a:rPr lang="en-US" sz="6675" dirty="0"/>
            </a:br>
            <a:br>
              <a:rPr lang="en-US" sz="5025" dirty="0"/>
            </a:br>
            <a:endParaRPr lang="en-US" sz="60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61819" y="75855"/>
            <a:ext cx="2057579" cy="8916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78468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/>
              <a:t>P7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8095" y="1593669"/>
            <a:ext cx="7290055" cy="4023360"/>
          </a:xfrm>
        </p:spPr>
        <p:txBody>
          <a:bodyPr>
            <a:normAutofit/>
          </a:bodyPr>
          <a:lstStyle/>
          <a:p>
            <a:pPr algn="ctr"/>
            <a:endParaRPr lang="en-GB" sz="3200" dirty="0"/>
          </a:p>
          <a:p>
            <a:pPr algn="ctr"/>
            <a:r>
              <a:rPr lang="en-GB" sz="3200" dirty="0"/>
              <a:t>Currently ongoing, all Y11 students have three compulsory guided revision sessions per week.</a:t>
            </a:r>
          </a:p>
          <a:p>
            <a:pPr marL="0" indent="0" algn="ctr">
              <a:buNone/>
            </a:pP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9748270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200" b="1" u="sng" dirty="0"/>
              <a:t>Exam timetables and Revision topic lists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400" dirty="0"/>
              <a:t>Your child will be issued with the exam schedule and revision topic lists shortly.</a:t>
            </a:r>
          </a:p>
        </p:txBody>
      </p:sp>
    </p:spTree>
    <p:extLst>
      <p:ext uri="{BB962C8B-B14F-4D97-AF65-F5344CB8AC3E}">
        <p14:creationId xmlns:p14="http://schemas.microsoft.com/office/powerpoint/2010/main" val="5245067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400" b="1" u="sng" dirty="0"/>
              <a:t>Support through personal development lessons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400" dirty="0"/>
              <a:t>PD lessons having been focused on effective revision techniques and strategies, to support study completed at home.</a:t>
            </a:r>
          </a:p>
          <a:p>
            <a:pPr algn="ctr"/>
            <a:endParaRPr lang="en-GB" sz="4400" dirty="0"/>
          </a:p>
        </p:txBody>
      </p:sp>
    </p:spTree>
    <p:extLst>
      <p:ext uri="{BB962C8B-B14F-4D97-AF65-F5344CB8AC3E}">
        <p14:creationId xmlns:p14="http://schemas.microsoft.com/office/powerpoint/2010/main" val="42018776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5"/>
          <p:cNvSpPr>
            <a:spLocks noGrp="1"/>
          </p:cNvSpPr>
          <p:nvPr>
            <p:ph type="title"/>
          </p:nvPr>
        </p:nvSpPr>
        <p:spPr>
          <a:xfrm>
            <a:off x="867851" y="3097946"/>
            <a:ext cx="7290054" cy="1124712"/>
          </a:xfrm>
        </p:spPr>
        <p:txBody>
          <a:bodyPr>
            <a:normAutofit fontScale="90000"/>
          </a:bodyPr>
          <a:lstStyle/>
          <a:p>
            <a:pPr algn="ctr"/>
            <a:br>
              <a:rPr lang="en-US" dirty="0"/>
            </a:br>
            <a:r>
              <a:rPr lang="en-US" sz="6675" dirty="0"/>
              <a:t>Mr. JAMES SMITH</a:t>
            </a:r>
            <a:br>
              <a:rPr lang="en-US" sz="6675" dirty="0"/>
            </a:br>
            <a:r>
              <a:rPr lang="en-US" sz="6675" dirty="0"/>
              <a:t>Head of year 11</a:t>
            </a:r>
            <a:br>
              <a:rPr lang="en-US" sz="6675" dirty="0"/>
            </a:br>
            <a:br>
              <a:rPr lang="en-US" sz="5025" dirty="0"/>
            </a:br>
            <a:endParaRPr lang="en-US" sz="60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86421" y="134044"/>
            <a:ext cx="2057579" cy="8916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04863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857251" y="780377"/>
            <a:ext cx="7354613" cy="370167"/>
          </a:xfrm>
        </p:spPr>
        <p:txBody>
          <a:bodyPr>
            <a:noAutofit/>
          </a:bodyPr>
          <a:lstStyle/>
          <a:p>
            <a:pPr algn="ctr"/>
            <a:r>
              <a:rPr lang="en-GB" sz="2800" b="1" u="sng" dirty="0">
                <a:solidFill>
                  <a:schemeClr val="tx1"/>
                </a:solidFill>
                <a:latin typeface="+mn-lt"/>
              </a:rPr>
              <a:t>10 tips for coping with exam stress</a:t>
            </a:r>
          </a:p>
        </p:txBody>
      </p:sp>
      <p:sp>
        <p:nvSpPr>
          <p:cNvPr id="2" name="Rectangle 1"/>
          <p:cNvSpPr/>
          <p:nvPr/>
        </p:nvSpPr>
        <p:spPr>
          <a:xfrm>
            <a:off x="3158332" y="1590831"/>
            <a:ext cx="259147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+mn-cs"/>
              </a:rPr>
              <a:t>1. Take regular breaks. 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w Cen MT" panose="020B0602020104020603"/>
              <a:ea typeface="+mn-ea"/>
              <a:cs typeface="+mn-cs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568619" y="2080731"/>
            <a:ext cx="34676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+mn-cs"/>
              </a:rPr>
              <a:t>2. Don’t let friends wind you up. 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w Cen MT" panose="020B0602020104020603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678920" y="2540078"/>
            <a:ext cx="305724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+mn-cs"/>
              </a:rPr>
              <a:t>3. Make a revision timetable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w Cen MT" panose="020B0602020104020603"/>
              <a:ea typeface="+mn-ea"/>
              <a:cs typeface="+mn-cs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669337" y="3029001"/>
            <a:ext cx="14285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+mn-cs"/>
              </a:rPr>
              <a:t>4. Eat well. 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w Cen MT" panose="020B0602020104020603"/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697502" y="3451619"/>
            <a:ext cx="579507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+mn-cs"/>
              </a:rPr>
              <a:t>5. Give yourself a chance to get a good night’s sleep. 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w Cen MT" panose="020B0602020104020603"/>
              <a:ea typeface="+mn-ea"/>
              <a:cs typeface="+mn-cs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945516" y="3892936"/>
            <a:ext cx="258275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+mn-cs"/>
              </a:rPr>
              <a:t>6. Use physical activity 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w Cen MT" panose="020B0602020104020603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288029" y="4363160"/>
            <a:ext cx="190731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+mn-cs"/>
              </a:rPr>
              <a:t>7.Treat yourself. 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w Cen MT" panose="020B0602020104020603"/>
              <a:ea typeface="+mn-ea"/>
              <a:cs typeface="+mn-cs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750303" y="4856503"/>
            <a:ext cx="30743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+mn-cs"/>
              </a:rPr>
              <a:t>8.Try relaxation techniques. 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w Cen MT" panose="020B0602020104020603"/>
              <a:ea typeface="+mn-ea"/>
              <a:cs typeface="+mn-cs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052277" y="5326727"/>
            <a:ext cx="567410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+mn-cs"/>
              </a:rPr>
              <a:t>9. Don’t take part in the exam 'post-mortem'. 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w Cen MT" panose="020B0602020104020603"/>
              <a:ea typeface="+mn-ea"/>
              <a:cs typeface="+mn-cs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2568619" y="5806718"/>
            <a:ext cx="36086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+mn-cs"/>
              </a:rPr>
              <a:t>10. Keep a sense of perspective. 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w Cen MT" panose="020B0602020104020603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901253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b="11578"/>
          <a:stretch/>
        </p:blipFill>
        <p:spPr>
          <a:xfrm>
            <a:off x="-6682" y="1"/>
            <a:ext cx="9150682" cy="377516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/>
          <a:srcRect l="5143" t="28464" r="5071" b="28678"/>
          <a:stretch/>
        </p:blipFill>
        <p:spPr>
          <a:xfrm>
            <a:off x="1" y="3775166"/>
            <a:ext cx="4545874" cy="308283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4"/>
          <a:srcRect l="12685" r="9371" b="12340"/>
          <a:stretch/>
        </p:blipFill>
        <p:spPr>
          <a:xfrm>
            <a:off x="4552559" y="3775167"/>
            <a:ext cx="4591442" cy="30828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131927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857251" y="780377"/>
            <a:ext cx="7354613" cy="370167"/>
          </a:xfrm>
        </p:spPr>
        <p:txBody>
          <a:bodyPr>
            <a:noAutofit/>
          </a:bodyPr>
          <a:lstStyle/>
          <a:p>
            <a:pPr algn="ctr"/>
            <a:r>
              <a:rPr lang="en-GB" sz="2800" b="1" u="sng" dirty="0">
                <a:solidFill>
                  <a:schemeClr val="tx1"/>
                </a:solidFill>
                <a:latin typeface="+mn-lt"/>
              </a:rPr>
              <a:t>General Advice to all KS4 students</a:t>
            </a:r>
          </a:p>
        </p:txBody>
      </p:sp>
      <p:sp>
        <p:nvSpPr>
          <p:cNvPr id="2" name="Rectangle 1"/>
          <p:cNvSpPr/>
          <p:nvPr/>
        </p:nvSpPr>
        <p:spPr>
          <a:xfrm>
            <a:off x="607377" y="1527862"/>
            <a:ext cx="347082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+mn-cs"/>
              </a:rPr>
              <a:t>1. Keep it in perspective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w Cen MT" panose="020B0602020104020603"/>
              <a:ea typeface="+mn-ea"/>
              <a:cs typeface="+mn-cs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52563" y="2294900"/>
            <a:ext cx="405271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+mn-cs"/>
              </a:rPr>
              <a:t>2. Get that organised feeling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w Cen MT" panose="020B0602020104020603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52563" y="3059665"/>
            <a:ext cx="412003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+mn-cs"/>
              </a:rPr>
              <a:t>3. Get into some good habits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w Cen MT" panose="020B0602020104020603"/>
              <a:ea typeface="+mn-ea"/>
              <a:cs typeface="+mn-cs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52563" y="3775821"/>
            <a:ext cx="517962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+mn-cs"/>
              </a:rPr>
              <a:t>4. Get into school every day on time 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w Cen MT" panose="020B0602020104020603"/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52563" y="4491977"/>
            <a:ext cx="579507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+mn-cs"/>
              </a:rPr>
              <a:t>5. Get support from family and friends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w Cen MT" panose="020B0602020104020603"/>
              <a:ea typeface="+mn-ea"/>
              <a:cs typeface="+mn-cs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52562" y="5208133"/>
            <a:ext cx="579507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+mn-cs"/>
              </a:rPr>
              <a:t>6. Ask if you need help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w Cen MT" panose="020B0602020104020603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2099867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6055" y="112250"/>
            <a:ext cx="7290054" cy="1159502"/>
          </a:xfrm>
        </p:spPr>
        <p:txBody>
          <a:bodyPr>
            <a:normAutofit fontScale="90000"/>
          </a:bodyPr>
          <a:lstStyle/>
          <a:p>
            <a:r>
              <a:rPr lang="en-GB" dirty="0"/>
              <a:t>How will I know if my child is ready for the examinations?</a:t>
            </a:r>
          </a:p>
        </p:txBody>
      </p:sp>
      <p:sp>
        <p:nvSpPr>
          <p:cNvPr id="3" name="Rectangle 2"/>
          <p:cNvSpPr/>
          <p:nvPr/>
        </p:nvSpPr>
        <p:spPr>
          <a:xfrm>
            <a:off x="726055" y="1606563"/>
            <a:ext cx="2959465" cy="4732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51435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75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ignika Negative Bold"/>
                <a:ea typeface="+mn-ea"/>
                <a:cs typeface="+mn-cs"/>
              </a:rPr>
              <a:t>Successful Students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200150" y="1641188"/>
            <a:ext cx="3477318" cy="4385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51435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25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ignika Negative Bold"/>
                <a:ea typeface="+mn-ea"/>
                <a:cs typeface="+mn-cs"/>
              </a:rPr>
              <a:t>Less Successful Students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47966" y="2056686"/>
            <a:ext cx="2879471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60735" marR="0" lvl="0" indent="-160735" algn="l" defTabSz="51435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Have a good subject knowledge</a:t>
            </a:r>
          </a:p>
          <a:p>
            <a:pPr marL="160735" marR="0" lvl="0" indent="-160735" algn="l" defTabSz="51435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Have worked hard over an extended period of time, Y7-10</a:t>
            </a:r>
          </a:p>
          <a:p>
            <a:pPr marL="160735" marR="0" lvl="0" indent="-160735" algn="l" defTabSz="51435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Follow their teachers and parents advise </a:t>
            </a:r>
          </a:p>
          <a:p>
            <a:pPr marL="160735" marR="0" lvl="0" indent="-160735" algn="l" defTabSz="51435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Are well prepared</a:t>
            </a:r>
          </a:p>
          <a:p>
            <a:pPr marL="160735" marR="0" lvl="0" indent="-160735" algn="l" defTabSz="51435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Are well organised</a:t>
            </a:r>
          </a:p>
          <a:p>
            <a:pPr marL="160735" marR="0" lvl="0" indent="-160735" algn="l" defTabSz="51435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Are well rested</a:t>
            </a:r>
          </a:p>
          <a:p>
            <a:pPr marL="160735" marR="0" lvl="0" indent="-160735" algn="l" defTabSz="51435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Are confident and relaxed</a:t>
            </a:r>
          </a:p>
          <a:p>
            <a:pPr marL="160735" marR="0" lvl="0" indent="-160735" algn="l" defTabSz="51435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Take the process seriously</a:t>
            </a:r>
          </a:p>
          <a:p>
            <a:pPr marL="160735" marR="0" lvl="0" indent="-160735" algn="l" defTabSz="51435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Try hard, never give up</a:t>
            </a:r>
          </a:p>
          <a:p>
            <a:pPr marL="160735" marR="0" lvl="0" indent="-160735" algn="l" defTabSz="51435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Show perseverance after tough papers</a:t>
            </a:r>
          </a:p>
          <a:p>
            <a:pPr marL="160735" marR="0" lvl="0" indent="-160735" algn="l" defTabSz="51435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Use their time productively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200150" y="2056687"/>
            <a:ext cx="371066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60735" marR="0" lvl="0" indent="-160735" algn="l" defTabSz="51435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Know little about the subject they are studying</a:t>
            </a:r>
          </a:p>
          <a:p>
            <a:pPr marL="160735" marR="0" lvl="0" indent="-160735" algn="l" defTabSz="51435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Do their own thing</a:t>
            </a:r>
          </a:p>
          <a:p>
            <a:pPr marL="160735" marR="0" lvl="0" indent="-160735" algn="l" defTabSz="51435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Do not prepare or revise</a:t>
            </a:r>
          </a:p>
          <a:p>
            <a:pPr marL="160735" marR="0" lvl="0" indent="-160735" algn="l" defTabSz="51435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Are disorganised with their timetable and preparation</a:t>
            </a:r>
          </a:p>
          <a:p>
            <a:pPr marL="160735" marR="0" lvl="0" indent="-160735" algn="l" defTabSz="51435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Are burned out</a:t>
            </a:r>
          </a:p>
          <a:p>
            <a:pPr marL="160735" marR="0" lvl="0" indent="-160735" algn="l" defTabSz="51435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Have wound themselves up and “stressed out”</a:t>
            </a:r>
          </a:p>
          <a:p>
            <a:pPr marL="160735" marR="0" lvl="0" indent="-160735" algn="l" defTabSz="51435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Think that mocks or practices are unimportant (they will wait for the “real thing”)</a:t>
            </a:r>
          </a:p>
          <a:p>
            <a:pPr marL="160735" marR="0" lvl="0" indent="-160735" algn="l" defTabSz="51435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Give up after one tough exam</a:t>
            </a:r>
          </a:p>
          <a:p>
            <a:pPr marL="160735" marR="0" lvl="0" indent="-160735" algn="l" defTabSz="51435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They waste time</a:t>
            </a:r>
          </a:p>
        </p:txBody>
      </p:sp>
    </p:spTree>
    <p:extLst>
      <p:ext uri="{BB962C8B-B14F-4D97-AF65-F5344CB8AC3E}">
        <p14:creationId xmlns:p14="http://schemas.microsoft.com/office/powerpoint/2010/main" val="32429015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2659FDB4-FCBE-4A89-B46D-43D4FA5446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857250"/>
            <a:ext cx="9144000" cy="51435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336947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350">
              <a:solidFill>
                <a:srgbClr val="FFFFFF"/>
              </a:solidFill>
              <a:latin typeface="Tw Cen MT"/>
              <a:ea typeface="Microsoft YaHei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BE3E825-5C06-ACBA-6D69-E0B19AFC276C}"/>
              </a:ext>
            </a:extLst>
          </p:cNvPr>
          <p:cNvSpPr txBox="1"/>
          <p:nvPr/>
        </p:nvSpPr>
        <p:spPr>
          <a:xfrm>
            <a:off x="777272" y="1662385"/>
            <a:ext cx="1760984" cy="3533230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/>
          <a:p>
            <a:pPr defTabSz="685800" fontAlgn="base">
              <a:lnSpc>
                <a:spcPct val="90000"/>
              </a:lnSpc>
              <a:spcBef>
                <a:spcPct val="0"/>
              </a:spcBef>
              <a:spcAft>
                <a:spcPts val="450"/>
              </a:spcAft>
            </a:pPr>
            <a:r>
              <a:rPr lang="en-US" sz="4500" b="1" dirty="0">
                <a:solidFill>
                  <a:srgbClr val="000000"/>
                </a:solidFill>
                <a:latin typeface="Tw Cen MT"/>
                <a:ea typeface="Microsoft YaHei"/>
              </a:rPr>
              <a:t>What do we know?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C8F51B3F-8331-4E4A-AE96-D47B1006EE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36918" y="1124860"/>
            <a:ext cx="0" cy="4869656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Graphic 12">
            <a:extLst>
              <a:ext uri="{FF2B5EF4-FFF2-40B4-BE49-F238E27FC236}">
                <a16:creationId xmlns:a16="http://schemas.microsoft.com/office/drawing/2014/main" id="{58BDB0EE-D238-415B-9ED8-62AA6AB2AA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574834" y="1301122"/>
            <a:ext cx="104279" cy="104279"/>
          </a:xfrm>
          <a:custGeom>
            <a:avLst/>
            <a:gdLst>
              <a:gd name="connsiteX0" fmla="*/ 129602 w 139039"/>
              <a:gd name="connsiteY0" fmla="*/ 60082 h 139039"/>
              <a:gd name="connsiteX1" fmla="*/ 78957 w 139039"/>
              <a:gd name="connsiteY1" fmla="*/ 60082 h 139039"/>
              <a:gd name="connsiteX2" fmla="*/ 78957 w 139039"/>
              <a:gd name="connsiteY2" fmla="*/ 9437 h 139039"/>
              <a:gd name="connsiteX3" fmla="*/ 69520 w 139039"/>
              <a:gd name="connsiteY3" fmla="*/ 0 h 139039"/>
              <a:gd name="connsiteX4" fmla="*/ 60082 w 139039"/>
              <a:gd name="connsiteY4" fmla="*/ 9437 h 139039"/>
              <a:gd name="connsiteX5" fmla="*/ 60082 w 139039"/>
              <a:gd name="connsiteY5" fmla="*/ 60082 h 139039"/>
              <a:gd name="connsiteX6" fmla="*/ 9437 w 139039"/>
              <a:gd name="connsiteY6" fmla="*/ 60082 h 139039"/>
              <a:gd name="connsiteX7" fmla="*/ 0 w 139039"/>
              <a:gd name="connsiteY7" fmla="*/ 69520 h 139039"/>
              <a:gd name="connsiteX8" fmla="*/ 9437 w 139039"/>
              <a:gd name="connsiteY8" fmla="*/ 78957 h 139039"/>
              <a:gd name="connsiteX9" fmla="*/ 60082 w 139039"/>
              <a:gd name="connsiteY9" fmla="*/ 78957 h 139039"/>
              <a:gd name="connsiteX10" fmla="*/ 60082 w 139039"/>
              <a:gd name="connsiteY10" fmla="*/ 129602 h 139039"/>
              <a:gd name="connsiteX11" fmla="*/ 69520 w 139039"/>
              <a:gd name="connsiteY11" fmla="*/ 139039 h 139039"/>
              <a:gd name="connsiteX12" fmla="*/ 78957 w 139039"/>
              <a:gd name="connsiteY12" fmla="*/ 129602 h 139039"/>
              <a:gd name="connsiteX13" fmla="*/ 78957 w 139039"/>
              <a:gd name="connsiteY13" fmla="*/ 78957 h 139039"/>
              <a:gd name="connsiteX14" fmla="*/ 129602 w 139039"/>
              <a:gd name="connsiteY14" fmla="*/ 78957 h 139039"/>
              <a:gd name="connsiteX15" fmla="*/ 139039 w 139039"/>
              <a:gd name="connsiteY15" fmla="*/ 69520 h 139039"/>
              <a:gd name="connsiteX16" fmla="*/ 129602 w 139039"/>
              <a:gd name="connsiteY16" fmla="*/ 60082 h 1390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39039" h="139039">
                <a:moveTo>
                  <a:pt x="129602" y="60082"/>
                </a:moveTo>
                <a:lnTo>
                  <a:pt x="78957" y="60082"/>
                </a:lnTo>
                <a:lnTo>
                  <a:pt x="78957" y="9437"/>
                </a:lnTo>
                <a:cubicBezTo>
                  <a:pt x="78957" y="4225"/>
                  <a:pt x="74731" y="0"/>
                  <a:pt x="69520" y="0"/>
                </a:cubicBezTo>
                <a:cubicBezTo>
                  <a:pt x="64308" y="0"/>
                  <a:pt x="60082" y="4225"/>
                  <a:pt x="60082" y="9437"/>
                </a:cubicBezTo>
                <a:lnTo>
                  <a:pt x="60082" y="60082"/>
                </a:lnTo>
                <a:lnTo>
                  <a:pt x="9437" y="60082"/>
                </a:lnTo>
                <a:cubicBezTo>
                  <a:pt x="4225" y="60082"/>
                  <a:pt x="0" y="64308"/>
                  <a:pt x="0" y="69520"/>
                </a:cubicBezTo>
                <a:cubicBezTo>
                  <a:pt x="0" y="74731"/>
                  <a:pt x="4225" y="78957"/>
                  <a:pt x="9437" y="78957"/>
                </a:cubicBezTo>
                <a:lnTo>
                  <a:pt x="60082" y="78957"/>
                </a:lnTo>
                <a:lnTo>
                  <a:pt x="60082" y="129602"/>
                </a:lnTo>
                <a:cubicBezTo>
                  <a:pt x="60082" y="134814"/>
                  <a:pt x="64308" y="139039"/>
                  <a:pt x="69520" y="139039"/>
                </a:cubicBezTo>
                <a:cubicBezTo>
                  <a:pt x="74731" y="139039"/>
                  <a:pt x="78957" y="134814"/>
                  <a:pt x="78957" y="129602"/>
                </a:cubicBezTo>
                <a:lnTo>
                  <a:pt x="78957" y="78957"/>
                </a:lnTo>
                <a:lnTo>
                  <a:pt x="129602" y="78957"/>
                </a:lnTo>
                <a:cubicBezTo>
                  <a:pt x="134814" y="78957"/>
                  <a:pt x="139039" y="74731"/>
                  <a:pt x="139039" y="69520"/>
                </a:cubicBezTo>
                <a:cubicBezTo>
                  <a:pt x="139039" y="64308"/>
                  <a:pt x="134814" y="60082"/>
                  <a:pt x="129602" y="60082"/>
                </a:cubicBezTo>
                <a:close/>
              </a:path>
            </a:pathLst>
          </a:custGeom>
          <a:solidFill>
            <a:schemeClr val="accent2"/>
          </a:solidFill>
          <a:ln w="603" cap="flat">
            <a:noFill/>
            <a:prstDash val="solid"/>
            <a:miter/>
          </a:ln>
        </p:spPr>
        <p:txBody>
          <a:bodyPr rtlCol="0" anchor="ctr"/>
          <a:lstStyle/>
          <a:p>
            <a:pPr defTabSz="336947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350">
              <a:solidFill>
                <a:srgbClr val="000000"/>
              </a:solidFill>
              <a:latin typeface="Arial" panose="020B0604020202020204" pitchFamily="34" charset="0"/>
              <a:ea typeface="Microsoft YaHei" panose="020B0503020204020204" pitchFamily="34" charset="-122"/>
            </a:endParaRPr>
          </a:p>
        </p:txBody>
      </p:sp>
      <p:sp>
        <p:nvSpPr>
          <p:cNvPr id="17" name="Graphic 11">
            <a:extLst>
              <a:ext uri="{FF2B5EF4-FFF2-40B4-BE49-F238E27FC236}">
                <a16:creationId xmlns:a16="http://schemas.microsoft.com/office/drawing/2014/main" id="{C5B55FC3-961D-4325-82F1-DE92B0D04E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843918" y="1473093"/>
            <a:ext cx="68354" cy="68354"/>
          </a:xfrm>
          <a:custGeom>
            <a:avLst/>
            <a:gdLst>
              <a:gd name="connsiteX0" fmla="*/ 91138 w 91138"/>
              <a:gd name="connsiteY0" fmla="*/ 45569 h 91138"/>
              <a:gd name="connsiteX1" fmla="*/ 45569 w 91138"/>
              <a:gd name="connsiteY1" fmla="*/ 91138 h 91138"/>
              <a:gd name="connsiteX2" fmla="*/ 0 w 91138"/>
              <a:gd name="connsiteY2" fmla="*/ 45569 h 91138"/>
              <a:gd name="connsiteX3" fmla="*/ 45569 w 91138"/>
              <a:gd name="connsiteY3" fmla="*/ 0 h 91138"/>
              <a:gd name="connsiteX4" fmla="*/ 91138 w 91138"/>
              <a:gd name="connsiteY4" fmla="*/ 45569 h 91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138" h="91138">
                <a:moveTo>
                  <a:pt x="91138" y="45569"/>
                </a:moveTo>
                <a:cubicBezTo>
                  <a:pt x="91138" y="70736"/>
                  <a:pt x="70736" y="91138"/>
                  <a:pt x="45569" y="91138"/>
                </a:cubicBezTo>
                <a:cubicBezTo>
                  <a:pt x="20402" y="91138"/>
                  <a:pt x="0" y="70736"/>
                  <a:pt x="0" y="45569"/>
                </a:cubicBezTo>
                <a:cubicBezTo>
                  <a:pt x="0" y="20402"/>
                  <a:pt x="20402" y="0"/>
                  <a:pt x="45569" y="0"/>
                </a:cubicBezTo>
                <a:cubicBezTo>
                  <a:pt x="70736" y="0"/>
                  <a:pt x="91138" y="20402"/>
                  <a:pt x="91138" y="45569"/>
                </a:cubicBezTo>
                <a:close/>
              </a:path>
            </a:pathLst>
          </a:custGeom>
          <a:solidFill>
            <a:schemeClr val="accent2"/>
          </a:solidFill>
          <a:ln w="422" cap="flat">
            <a:noFill/>
            <a:prstDash val="solid"/>
            <a:miter/>
          </a:ln>
        </p:spPr>
        <p:txBody>
          <a:bodyPr rtlCol="0" anchor="ctr"/>
          <a:lstStyle/>
          <a:p>
            <a:pPr defTabSz="336947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350">
              <a:solidFill>
                <a:srgbClr val="000000"/>
              </a:solidFill>
              <a:latin typeface="Arial" panose="020B0604020202020204" pitchFamily="34" charset="0"/>
              <a:ea typeface="Microsoft YaHei" panose="020B0503020204020204" pitchFamily="34" charset="-122"/>
            </a:endParaRPr>
          </a:p>
        </p:txBody>
      </p:sp>
      <p:sp>
        <p:nvSpPr>
          <p:cNvPr id="19" name="Graphic 13">
            <a:extLst>
              <a:ext uri="{FF2B5EF4-FFF2-40B4-BE49-F238E27FC236}">
                <a16:creationId xmlns:a16="http://schemas.microsoft.com/office/drawing/2014/main" id="{4C8AB332-D09E-4F28-943C-DABDD4716A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563178" y="1859451"/>
            <a:ext cx="95786" cy="95786"/>
          </a:xfrm>
          <a:custGeom>
            <a:avLst/>
            <a:gdLst>
              <a:gd name="connsiteX0" fmla="*/ 63857 w 127714"/>
              <a:gd name="connsiteY0" fmla="*/ 18874 h 127714"/>
              <a:gd name="connsiteX1" fmla="*/ 108840 w 127714"/>
              <a:gd name="connsiteY1" fmla="*/ 63857 h 127714"/>
              <a:gd name="connsiteX2" fmla="*/ 63857 w 127714"/>
              <a:gd name="connsiteY2" fmla="*/ 108840 h 127714"/>
              <a:gd name="connsiteX3" fmla="*/ 18874 w 127714"/>
              <a:gd name="connsiteY3" fmla="*/ 63857 h 127714"/>
              <a:gd name="connsiteX4" fmla="*/ 63857 w 127714"/>
              <a:gd name="connsiteY4" fmla="*/ 18874 h 127714"/>
              <a:gd name="connsiteX5" fmla="*/ 63857 w 127714"/>
              <a:gd name="connsiteY5" fmla="*/ 0 h 127714"/>
              <a:gd name="connsiteX6" fmla="*/ 0 w 127714"/>
              <a:gd name="connsiteY6" fmla="*/ 63857 h 127714"/>
              <a:gd name="connsiteX7" fmla="*/ 63857 w 127714"/>
              <a:gd name="connsiteY7" fmla="*/ 127714 h 127714"/>
              <a:gd name="connsiteX8" fmla="*/ 127714 w 127714"/>
              <a:gd name="connsiteY8" fmla="*/ 63857 h 127714"/>
              <a:gd name="connsiteX9" fmla="*/ 63857 w 127714"/>
              <a:gd name="connsiteY9" fmla="*/ 0 h 1277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7714" h="127714">
                <a:moveTo>
                  <a:pt x="63857" y="18874"/>
                </a:moveTo>
                <a:cubicBezTo>
                  <a:pt x="88700" y="18874"/>
                  <a:pt x="108840" y="39014"/>
                  <a:pt x="108840" y="63857"/>
                </a:cubicBezTo>
                <a:cubicBezTo>
                  <a:pt x="108840" y="88700"/>
                  <a:pt x="88700" y="108840"/>
                  <a:pt x="63857" y="108840"/>
                </a:cubicBezTo>
                <a:cubicBezTo>
                  <a:pt x="39014" y="108840"/>
                  <a:pt x="18874" y="88700"/>
                  <a:pt x="18874" y="63857"/>
                </a:cubicBezTo>
                <a:cubicBezTo>
                  <a:pt x="18898" y="39024"/>
                  <a:pt x="39024" y="18898"/>
                  <a:pt x="63857" y="18874"/>
                </a:cubicBezTo>
                <a:moveTo>
                  <a:pt x="63857" y="0"/>
                </a:moveTo>
                <a:cubicBezTo>
                  <a:pt x="28590" y="0"/>
                  <a:pt x="0" y="28590"/>
                  <a:pt x="0" y="63857"/>
                </a:cubicBezTo>
                <a:cubicBezTo>
                  <a:pt x="0" y="99124"/>
                  <a:pt x="28590" y="127714"/>
                  <a:pt x="63857" y="127714"/>
                </a:cubicBezTo>
                <a:cubicBezTo>
                  <a:pt x="99124" y="127714"/>
                  <a:pt x="127714" y="99124"/>
                  <a:pt x="127714" y="63857"/>
                </a:cubicBezTo>
                <a:cubicBezTo>
                  <a:pt x="127714" y="28590"/>
                  <a:pt x="99124" y="0"/>
                  <a:pt x="63857" y="0"/>
                </a:cubicBezTo>
                <a:close/>
              </a:path>
            </a:pathLst>
          </a:custGeom>
          <a:solidFill>
            <a:schemeClr val="accent2"/>
          </a:solidFill>
          <a:ln w="610" cap="flat">
            <a:noFill/>
            <a:prstDash val="solid"/>
            <a:miter/>
          </a:ln>
        </p:spPr>
        <p:txBody>
          <a:bodyPr rtlCol="0" anchor="ctr"/>
          <a:lstStyle/>
          <a:p>
            <a:pPr defTabSz="336947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350">
              <a:solidFill>
                <a:srgbClr val="000000"/>
              </a:solidFill>
              <a:latin typeface="Arial" panose="020B0604020202020204" pitchFamily="34" charset="0"/>
              <a:ea typeface="Microsoft YaHei" panose="020B0503020204020204" pitchFamily="34" charset="-122"/>
            </a:endParaRPr>
          </a:p>
        </p:txBody>
      </p:sp>
      <p:graphicFrame>
        <p:nvGraphicFramePr>
          <p:cNvPr id="7" name="TextBox 3">
            <a:extLst>
              <a:ext uri="{FF2B5EF4-FFF2-40B4-BE49-F238E27FC236}">
                <a16:creationId xmlns:a16="http://schemas.microsoft.com/office/drawing/2014/main" id="{42939CB3-15F2-DCEC-7101-59A922DA6C8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02064495"/>
              </p:ext>
            </p:extLst>
          </p:nvPr>
        </p:nvGraphicFramePr>
        <p:xfrm>
          <a:off x="2538256" y="561703"/>
          <a:ext cx="6374016" cy="61395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22993060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2F3856E9-4239-4EE7-A372-FDCF4882FD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857250"/>
            <a:ext cx="9143771" cy="51435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336947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350">
              <a:solidFill>
                <a:srgbClr val="FFFFFF"/>
              </a:solidFill>
              <a:latin typeface="Tw Cen MT"/>
              <a:ea typeface="Microsoft YaHei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CCC9CDCF-90F8-42B0-BD0A-794C526880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29" y="879821"/>
            <a:ext cx="9143771" cy="51435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336947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600">
              <a:solidFill>
                <a:srgbClr val="FFFFFF"/>
              </a:solidFill>
              <a:latin typeface="Tw Cen MT"/>
              <a:ea typeface="Microsoft YaHei"/>
            </a:endParaRP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C07D05FE-3FB8-4314-A050-9AB40814D7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29" y="848836"/>
            <a:ext cx="4235231" cy="4862306"/>
            <a:chOff x="-19221" y="0"/>
            <a:chExt cx="5646974" cy="6483075"/>
          </a:xfrm>
        </p:grpSpPr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BDDC6C42-DDD5-4105-85F2-9C052563AE5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0" y="116610"/>
              <a:ext cx="5535001" cy="6250127"/>
            </a:xfrm>
            <a:custGeom>
              <a:avLst/>
              <a:gdLst>
                <a:gd name="connsiteX0" fmla="*/ 2510242 w 5535001"/>
                <a:gd name="connsiteY0" fmla="*/ 174 h 6250127"/>
                <a:gd name="connsiteX1" fmla="*/ 2550551 w 5535001"/>
                <a:gd name="connsiteY1" fmla="*/ 510 h 6250127"/>
                <a:gd name="connsiteX2" fmla="*/ 2629490 w 5535001"/>
                <a:gd name="connsiteY2" fmla="*/ 3757 h 6250127"/>
                <a:gd name="connsiteX3" fmla="*/ 2708317 w 5535001"/>
                <a:gd name="connsiteY3" fmla="*/ 7229 h 6250127"/>
                <a:gd name="connsiteX4" fmla="*/ 2787256 w 5535001"/>
                <a:gd name="connsiteY4" fmla="*/ 14619 h 6250127"/>
                <a:gd name="connsiteX5" fmla="*/ 3408467 w 5535001"/>
                <a:gd name="connsiteY5" fmla="*/ 145064 h 6250127"/>
                <a:gd name="connsiteX6" fmla="*/ 3557723 w 5535001"/>
                <a:gd name="connsiteY6" fmla="*/ 199593 h 6250127"/>
                <a:gd name="connsiteX7" fmla="*/ 3594337 w 5535001"/>
                <a:gd name="connsiteY7" fmla="*/ 214597 h 6250127"/>
                <a:gd name="connsiteX8" fmla="*/ 3630616 w 5535001"/>
                <a:gd name="connsiteY8" fmla="*/ 230385 h 6250127"/>
                <a:gd name="connsiteX9" fmla="*/ 3703172 w 5535001"/>
                <a:gd name="connsiteY9" fmla="*/ 262073 h 6250127"/>
                <a:gd name="connsiteX10" fmla="*/ 3739003 w 5535001"/>
                <a:gd name="connsiteY10" fmla="*/ 278756 h 6250127"/>
                <a:gd name="connsiteX11" fmla="*/ 3756806 w 5535001"/>
                <a:gd name="connsiteY11" fmla="*/ 287266 h 6250127"/>
                <a:gd name="connsiteX12" fmla="*/ 3773714 w 5535001"/>
                <a:gd name="connsiteY12" fmla="*/ 297567 h 6250127"/>
                <a:gd name="connsiteX13" fmla="*/ 3840784 w 5535001"/>
                <a:gd name="connsiteY13" fmla="*/ 339332 h 6250127"/>
                <a:gd name="connsiteX14" fmla="*/ 3873927 w 5535001"/>
                <a:gd name="connsiteY14" fmla="*/ 360495 h 6250127"/>
                <a:gd name="connsiteX15" fmla="*/ 3906062 w 5535001"/>
                <a:gd name="connsiteY15" fmla="*/ 383001 h 6250127"/>
                <a:gd name="connsiteX16" fmla="*/ 3969662 w 5535001"/>
                <a:gd name="connsiteY16" fmla="*/ 428572 h 6250127"/>
                <a:gd name="connsiteX17" fmla="*/ 4423029 w 5535001"/>
                <a:gd name="connsiteY17" fmla="*/ 837600 h 6250127"/>
                <a:gd name="connsiteX18" fmla="*/ 4474647 w 5535001"/>
                <a:gd name="connsiteY18" fmla="*/ 891569 h 6250127"/>
                <a:gd name="connsiteX19" fmla="*/ 4524250 w 5535001"/>
                <a:gd name="connsiteY19" fmla="*/ 946883 h 6250127"/>
                <a:gd name="connsiteX20" fmla="*/ 4573965 w 5535001"/>
                <a:gd name="connsiteY20" fmla="*/ 1001748 h 6250127"/>
                <a:gd name="connsiteX21" fmla="*/ 4622224 w 5535001"/>
                <a:gd name="connsiteY21" fmla="*/ 1057509 h 6250127"/>
                <a:gd name="connsiteX22" fmla="*/ 4717510 w 5535001"/>
                <a:gd name="connsiteY22" fmla="*/ 1169143 h 6250127"/>
                <a:gd name="connsiteX23" fmla="*/ 4764986 w 5535001"/>
                <a:gd name="connsiteY23" fmla="*/ 1224681 h 6250127"/>
                <a:gd name="connsiteX24" fmla="*/ 4813021 w 5535001"/>
                <a:gd name="connsiteY24" fmla="*/ 1279994 h 6250127"/>
                <a:gd name="connsiteX25" fmla="*/ 5001915 w 5535001"/>
                <a:gd name="connsiteY25" fmla="*/ 1506846 h 6250127"/>
                <a:gd name="connsiteX26" fmla="*/ 5170542 w 5535001"/>
                <a:gd name="connsiteY26" fmla="*/ 1751165 h 6250127"/>
                <a:gd name="connsiteX27" fmla="*/ 5428969 w 5535001"/>
                <a:gd name="connsiteY27" fmla="*/ 2293660 h 6250127"/>
                <a:gd name="connsiteX28" fmla="*/ 5534893 w 5535001"/>
                <a:gd name="connsiteY28" fmla="*/ 2899307 h 6250127"/>
                <a:gd name="connsiteX29" fmla="*/ 5508804 w 5535001"/>
                <a:gd name="connsiteY29" fmla="*/ 3211144 h 6250127"/>
                <a:gd name="connsiteX30" fmla="*/ 5426282 w 5535001"/>
                <a:gd name="connsiteY30" fmla="*/ 3513352 h 6250127"/>
                <a:gd name="connsiteX31" fmla="*/ 5248250 w 5535001"/>
                <a:gd name="connsiteY31" fmla="*/ 4030542 h 6250127"/>
                <a:gd name="connsiteX32" fmla="*/ 5208612 w 5535001"/>
                <a:gd name="connsiteY32" fmla="*/ 4161771 h 6250127"/>
                <a:gd name="connsiteX33" fmla="*/ 5170318 w 5535001"/>
                <a:gd name="connsiteY33" fmla="*/ 4294680 h 6250127"/>
                <a:gd name="connsiteX34" fmla="*/ 5132248 w 5535001"/>
                <a:gd name="connsiteY34" fmla="*/ 4430164 h 6250127"/>
                <a:gd name="connsiteX35" fmla="*/ 5112765 w 5535001"/>
                <a:gd name="connsiteY35" fmla="*/ 4498914 h 6250127"/>
                <a:gd name="connsiteX36" fmla="*/ 5091715 w 5535001"/>
                <a:gd name="connsiteY36" fmla="*/ 4569119 h 6250127"/>
                <a:gd name="connsiteX37" fmla="*/ 5068985 w 5535001"/>
                <a:gd name="connsiteY37" fmla="*/ 4640220 h 6250127"/>
                <a:gd name="connsiteX38" fmla="*/ 5043904 w 5535001"/>
                <a:gd name="connsiteY38" fmla="*/ 4712105 h 6250127"/>
                <a:gd name="connsiteX39" fmla="*/ 5015799 w 5535001"/>
                <a:gd name="connsiteY39" fmla="*/ 4784438 h 6250127"/>
                <a:gd name="connsiteX40" fmla="*/ 4982880 w 5535001"/>
                <a:gd name="connsiteY40" fmla="*/ 4856435 h 6250127"/>
                <a:gd name="connsiteX41" fmla="*/ 4817276 w 5535001"/>
                <a:gd name="connsiteY41" fmla="*/ 5125275 h 6250127"/>
                <a:gd name="connsiteX42" fmla="*/ 4618753 w 5535001"/>
                <a:gd name="connsiteY42" fmla="*/ 5355374 h 6250127"/>
                <a:gd name="connsiteX43" fmla="*/ 4566575 w 5535001"/>
                <a:gd name="connsiteY43" fmla="*/ 5408560 h 6250127"/>
                <a:gd name="connsiteX44" fmla="*/ 4513837 w 5535001"/>
                <a:gd name="connsiteY44" fmla="*/ 5461186 h 6250127"/>
                <a:gd name="connsiteX45" fmla="*/ 4459531 w 5535001"/>
                <a:gd name="connsiteY45" fmla="*/ 5512580 h 6250127"/>
                <a:gd name="connsiteX46" fmla="*/ 4404554 w 5535001"/>
                <a:gd name="connsiteY46" fmla="*/ 5563526 h 6250127"/>
                <a:gd name="connsiteX47" fmla="*/ 4348009 w 5535001"/>
                <a:gd name="connsiteY47" fmla="*/ 5613017 h 6250127"/>
                <a:gd name="connsiteX48" fmla="*/ 4290568 w 5535001"/>
                <a:gd name="connsiteY48" fmla="*/ 5661948 h 6250127"/>
                <a:gd name="connsiteX49" fmla="*/ 4276124 w 5535001"/>
                <a:gd name="connsiteY49" fmla="*/ 5674153 h 6250127"/>
                <a:gd name="connsiteX50" fmla="*/ 4261120 w 5535001"/>
                <a:gd name="connsiteY50" fmla="*/ 5685798 h 6250127"/>
                <a:gd name="connsiteX51" fmla="*/ 4231112 w 5535001"/>
                <a:gd name="connsiteY51" fmla="*/ 5708976 h 6250127"/>
                <a:gd name="connsiteX52" fmla="*/ 4170984 w 5535001"/>
                <a:gd name="connsiteY52" fmla="*/ 5755443 h 6250127"/>
                <a:gd name="connsiteX53" fmla="*/ 4046025 w 5535001"/>
                <a:gd name="connsiteY53" fmla="*/ 5843228 h 6250127"/>
                <a:gd name="connsiteX54" fmla="*/ 3915356 w 5535001"/>
                <a:gd name="connsiteY54" fmla="*/ 5923735 h 6250127"/>
                <a:gd name="connsiteX55" fmla="*/ 3346323 w 5535001"/>
                <a:gd name="connsiteY55" fmla="*/ 6158872 h 6250127"/>
                <a:gd name="connsiteX56" fmla="*/ 2743476 w 5535001"/>
                <a:gd name="connsiteY56" fmla="*/ 6247328 h 6250127"/>
                <a:gd name="connsiteX57" fmla="*/ 2668120 w 5535001"/>
                <a:gd name="connsiteY57" fmla="*/ 6249344 h 6250127"/>
                <a:gd name="connsiteX58" fmla="*/ 2630498 w 5535001"/>
                <a:gd name="connsiteY58" fmla="*/ 6250127 h 6250127"/>
                <a:gd name="connsiteX59" fmla="*/ 2592988 w 5535001"/>
                <a:gd name="connsiteY59" fmla="*/ 6249568 h 6250127"/>
                <a:gd name="connsiteX60" fmla="*/ 2518080 w 5535001"/>
                <a:gd name="connsiteY60" fmla="*/ 6247777 h 6250127"/>
                <a:gd name="connsiteX61" fmla="*/ 2442948 w 5535001"/>
                <a:gd name="connsiteY61" fmla="*/ 6244529 h 6250127"/>
                <a:gd name="connsiteX62" fmla="*/ 2291676 w 5535001"/>
                <a:gd name="connsiteY62" fmla="*/ 6232213 h 6250127"/>
                <a:gd name="connsiteX63" fmla="*/ 2141412 w 5535001"/>
                <a:gd name="connsiteY63" fmla="*/ 6212394 h 6250127"/>
                <a:gd name="connsiteX64" fmla="*/ 1992715 w 5535001"/>
                <a:gd name="connsiteY64" fmla="*/ 6184961 h 6250127"/>
                <a:gd name="connsiteX65" fmla="*/ 1845811 w 5535001"/>
                <a:gd name="connsiteY65" fmla="*/ 6151034 h 6250127"/>
                <a:gd name="connsiteX66" fmla="*/ 1701033 w 5535001"/>
                <a:gd name="connsiteY66" fmla="*/ 6110724 h 6250127"/>
                <a:gd name="connsiteX67" fmla="*/ 1629484 w 5535001"/>
                <a:gd name="connsiteY67" fmla="*/ 6088219 h 6250127"/>
                <a:gd name="connsiteX68" fmla="*/ 1558383 w 5535001"/>
                <a:gd name="connsiteY68" fmla="*/ 6064929 h 6250127"/>
                <a:gd name="connsiteX69" fmla="*/ 1011968 w 5535001"/>
                <a:gd name="connsiteY69" fmla="*/ 5828896 h 6250127"/>
                <a:gd name="connsiteX70" fmla="*/ 511237 w 5535001"/>
                <a:gd name="connsiteY70" fmla="*/ 5512356 h 6250127"/>
                <a:gd name="connsiteX71" fmla="*/ 395572 w 5535001"/>
                <a:gd name="connsiteY71" fmla="*/ 5419757 h 6250127"/>
                <a:gd name="connsiteX72" fmla="*/ 284722 w 5535001"/>
                <a:gd name="connsiteY72" fmla="*/ 5321559 h 6250127"/>
                <a:gd name="connsiteX73" fmla="*/ 257513 w 5535001"/>
                <a:gd name="connsiteY73" fmla="*/ 5296477 h 6250127"/>
                <a:gd name="connsiteX74" fmla="*/ 243853 w 5535001"/>
                <a:gd name="connsiteY74" fmla="*/ 5283937 h 6250127"/>
                <a:gd name="connsiteX75" fmla="*/ 230752 w 5535001"/>
                <a:gd name="connsiteY75" fmla="*/ 5270836 h 6250127"/>
                <a:gd name="connsiteX76" fmla="*/ 178574 w 5535001"/>
                <a:gd name="connsiteY76" fmla="*/ 5218322 h 6250127"/>
                <a:gd name="connsiteX77" fmla="*/ 126508 w 5535001"/>
                <a:gd name="connsiteY77" fmla="*/ 5165584 h 6250127"/>
                <a:gd name="connsiteX78" fmla="*/ 76345 w 5535001"/>
                <a:gd name="connsiteY78" fmla="*/ 5111167 h 6250127"/>
                <a:gd name="connsiteX79" fmla="*/ 26407 w 5535001"/>
                <a:gd name="connsiteY79" fmla="*/ 5056413 h 6250127"/>
                <a:gd name="connsiteX80" fmla="*/ 0 w 5535001"/>
                <a:gd name="connsiteY80" fmla="*/ 5024776 h 6250127"/>
                <a:gd name="connsiteX81" fmla="*/ 0 w 5535001"/>
                <a:gd name="connsiteY81" fmla="*/ 4492798 h 6250127"/>
                <a:gd name="connsiteX82" fmla="*/ 28534 w 5535001"/>
                <a:gd name="connsiteY82" fmla="*/ 4537879 h 6250127"/>
                <a:gd name="connsiteX83" fmla="*/ 66604 w 5535001"/>
                <a:gd name="connsiteY83" fmla="*/ 4592745 h 6250127"/>
                <a:gd name="connsiteX84" fmla="*/ 104114 w 5535001"/>
                <a:gd name="connsiteY84" fmla="*/ 4647834 h 6250127"/>
                <a:gd name="connsiteX85" fmla="*/ 143751 w 5535001"/>
                <a:gd name="connsiteY85" fmla="*/ 4701580 h 6250127"/>
                <a:gd name="connsiteX86" fmla="*/ 182717 w 5535001"/>
                <a:gd name="connsiteY86" fmla="*/ 4755773 h 6250127"/>
                <a:gd name="connsiteX87" fmla="*/ 223810 w 5535001"/>
                <a:gd name="connsiteY87" fmla="*/ 4808399 h 6250127"/>
                <a:gd name="connsiteX88" fmla="*/ 264679 w 5535001"/>
                <a:gd name="connsiteY88" fmla="*/ 4861249 h 6250127"/>
                <a:gd name="connsiteX89" fmla="*/ 307788 w 5535001"/>
                <a:gd name="connsiteY89" fmla="*/ 4912420 h 6250127"/>
                <a:gd name="connsiteX90" fmla="*/ 351232 w 5535001"/>
                <a:gd name="connsiteY90" fmla="*/ 4963254 h 6250127"/>
                <a:gd name="connsiteX91" fmla="*/ 397028 w 5535001"/>
                <a:gd name="connsiteY91" fmla="*/ 5012185 h 6250127"/>
                <a:gd name="connsiteX92" fmla="*/ 443496 w 5535001"/>
                <a:gd name="connsiteY92" fmla="*/ 5060444 h 6250127"/>
                <a:gd name="connsiteX93" fmla="*/ 455140 w 5535001"/>
                <a:gd name="connsiteY93" fmla="*/ 5072537 h 6250127"/>
                <a:gd name="connsiteX94" fmla="*/ 467345 w 5535001"/>
                <a:gd name="connsiteY94" fmla="*/ 5083958 h 6250127"/>
                <a:gd name="connsiteX95" fmla="*/ 491755 w 5535001"/>
                <a:gd name="connsiteY95" fmla="*/ 5106912 h 6250127"/>
                <a:gd name="connsiteX96" fmla="*/ 540686 w 5535001"/>
                <a:gd name="connsiteY96" fmla="*/ 5152819 h 6250127"/>
                <a:gd name="connsiteX97" fmla="*/ 552890 w 5535001"/>
                <a:gd name="connsiteY97" fmla="*/ 5164353 h 6250127"/>
                <a:gd name="connsiteX98" fmla="*/ 565655 w 5535001"/>
                <a:gd name="connsiteY98" fmla="*/ 5175214 h 6250127"/>
                <a:gd name="connsiteX99" fmla="*/ 591072 w 5535001"/>
                <a:gd name="connsiteY99" fmla="*/ 5197048 h 6250127"/>
                <a:gd name="connsiteX100" fmla="*/ 694197 w 5535001"/>
                <a:gd name="connsiteY100" fmla="*/ 5283041 h 6250127"/>
                <a:gd name="connsiteX101" fmla="*/ 1146221 w 5535001"/>
                <a:gd name="connsiteY101" fmla="*/ 5573716 h 6250127"/>
                <a:gd name="connsiteX102" fmla="*/ 1650982 w 5535001"/>
                <a:gd name="connsiteY102" fmla="*/ 5758130 h 6250127"/>
                <a:gd name="connsiteX103" fmla="*/ 1716485 w 5535001"/>
                <a:gd name="connsiteY103" fmla="*/ 5772798 h 6250127"/>
                <a:gd name="connsiteX104" fmla="*/ 1782211 w 5535001"/>
                <a:gd name="connsiteY104" fmla="*/ 5786235 h 6250127"/>
                <a:gd name="connsiteX105" fmla="*/ 1848386 w 5535001"/>
                <a:gd name="connsiteY105" fmla="*/ 5796984 h 6250127"/>
                <a:gd name="connsiteX106" fmla="*/ 1881417 w 5535001"/>
                <a:gd name="connsiteY106" fmla="*/ 5802359 h 6250127"/>
                <a:gd name="connsiteX107" fmla="*/ 1914560 w 5535001"/>
                <a:gd name="connsiteY107" fmla="*/ 5807061 h 6250127"/>
                <a:gd name="connsiteX108" fmla="*/ 2047469 w 5535001"/>
                <a:gd name="connsiteY108" fmla="*/ 5821282 h 6250127"/>
                <a:gd name="connsiteX109" fmla="*/ 2180601 w 5535001"/>
                <a:gd name="connsiteY109" fmla="*/ 5828896 h 6250127"/>
                <a:gd name="connsiteX110" fmla="*/ 2313622 w 5535001"/>
                <a:gd name="connsiteY110" fmla="*/ 5830463 h 6250127"/>
                <a:gd name="connsiteX111" fmla="*/ 2380021 w 5535001"/>
                <a:gd name="connsiteY111" fmla="*/ 5828448 h 6250127"/>
                <a:gd name="connsiteX112" fmla="*/ 2446195 w 5535001"/>
                <a:gd name="connsiteY112" fmla="*/ 5826433 h 6250127"/>
                <a:gd name="connsiteX113" fmla="*/ 2513041 w 5535001"/>
                <a:gd name="connsiteY113" fmla="*/ 5822737 h 6250127"/>
                <a:gd name="connsiteX114" fmla="*/ 2580111 w 5535001"/>
                <a:gd name="connsiteY114" fmla="*/ 5818258 h 6250127"/>
                <a:gd name="connsiteX115" fmla="*/ 2613590 w 5535001"/>
                <a:gd name="connsiteY115" fmla="*/ 5816355 h 6250127"/>
                <a:gd name="connsiteX116" fmla="*/ 2646845 w 5535001"/>
                <a:gd name="connsiteY116" fmla="*/ 5813108 h 6250127"/>
                <a:gd name="connsiteX117" fmla="*/ 2713244 w 5535001"/>
                <a:gd name="connsiteY117" fmla="*/ 5806838 h 6250127"/>
                <a:gd name="connsiteX118" fmla="*/ 3230882 w 5535001"/>
                <a:gd name="connsiteY118" fmla="*/ 5721292 h 6250127"/>
                <a:gd name="connsiteX119" fmla="*/ 3720416 w 5535001"/>
                <a:gd name="connsiteY119" fmla="*/ 5556472 h 6250127"/>
                <a:gd name="connsiteX120" fmla="*/ 3837425 w 5535001"/>
                <a:gd name="connsiteY120" fmla="*/ 5499927 h 6250127"/>
                <a:gd name="connsiteX121" fmla="*/ 3951634 w 5535001"/>
                <a:gd name="connsiteY121" fmla="*/ 5436552 h 6250127"/>
                <a:gd name="connsiteX122" fmla="*/ 4007284 w 5535001"/>
                <a:gd name="connsiteY122" fmla="*/ 5401841 h 6250127"/>
                <a:gd name="connsiteX123" fmla="*/ 4035164 w 5535001"/>
                <a:gd name="connsiteY123" fmla="*/ 5384374 h 6250127"/>
                <a:gd name="connsiteX124" fmla="*/ 4049049 w 5535001"/>
                <a:gd name="connsiteY124" fmla="*/ 5375640 h 6250127"/>
                <a:gd name="connsiteX125" fmla="*/ 4062485 w 5535001"/>
                <a:gd name="connsiteY125" fmla="*/ 5366123 h 6250127"/>
                <a:gd name="connsiteX126" fmla="*/ 4116567 w 5535001"/>
                <a:gd name="connsiteY126" fmla="*/ 5328277 h 6250127"/>
                <a:gd name="connsiteX127" fmla="*/ 4169976 w 5535001"/>
                <a:gd name="connsiteY127" fmla="*/ 5289199 h 6250127"/>
                <a:gd name="connsiteX128" fmla="*/ 4222042 w 5535001"/>
                <a:gd name="connsiteY128" fmla="*/ 5247994 h 6250127"/>
                <a:gd name="connsiteX129" fmla="*/ 4273213 w 5535001"/>
                <a:gd name="connsiteY129" fmla="*/ 5205558 h 6250127"/>
                <a:gd name="connsiteX130" fmla="*/ 4323151 w 5535001"/>
                <a:gd name="connsiteY130" fmla="*/ 5161329 h 6250127"/>
                <a:gd name="connsiteX131" fmla="*/ 4371971 w 5535001"/>
                <a:gd name="connsiteY131" fmla="*/ 5116093 h 6250127"/>
                <a:gd name="connsiteX132" fmla="*/ 4546868 w 5535001"/>
                <a:gd name="connsiteY132" fmla="*/ 4924400 h 6250127"/>
                <a:gd name="connsiteX133" fmla="*/ 4675634 w 5535001"/>
                <a:gd name="connsiteY133" fmla="*/ 4715352 h 6250127"/>
                <a:gd name="connsiteX134" fmla="*/ 4700155 w 5535001"/>
                <a:gd name="connsiteY134" fmla="*/ 4659255 h 6250127"/>
                <a:gd name="connsiteX135" fmla="*/ 4721206 w 5535001"/>
                <a:gd name="connsiteY135" fmla="*/ 4600135 h 6250127"/>
                <a:gd name="connsiteX136" fmla="*/ 4740465 w 5535001"/>
                <a:gd name="connsiteY136" fmla="*/ 4538887 h 6250127"/>
                <a:gd name="connsiteX137" fmla="*/ 4758492 w 5535001"/>
                <a:gd name="connsiteY137" fmla="*/ 4475848 h 6250127"/>
                <a:gd name="connsiteX138" fmla="*/ 4891288 w 5535001"/>
                <a:gd name="connsiteY138" fmla="*/ 3930329 h 6250127"/>
                <a:gd name="connsiteX139" fmla="*/ 5066298 w 5535001"/>
                <a:gd name="connsiteY139" fmla="*/ 3382235 h 6250127"/>
                <a:gd name="connsiteX140" fmla="*/ 5156994 w 5535001"/>
                <a:gd name="connsiteY140" fmla="*/ 2898635 h 6250127"/>
                <a:gd name="connsiteX141" fmla="*/ 5083317 w 5535001"/>
                <a:gd name="connsiteY141" fmla="*/ 2402047 h 6250127"/>
                <a:gd name="connsiteX142" fmla="*/ 4871022 w 5535001"/>
                <a:gd name="connsiteY142" fmla="*/ 1926958 h 6250127"/>
                <a:gd name="connsiteX143" fmla="*/ 4727028 w 5535001"/>
                <a:gd name="connsiteY143" fmla="*/ 1703577 h 6250127"/>
                <a:gd name="connsiteX144" fmla="*/ 4563776 w 5535001"/>
                <a:gd name="connsiteY144" fmla="*/ 1490834 h 6250127"/>
                <a:gd name="connsiteX145" fmla="*/ 4370291 w 5535001"/>
                <a:gd name="connsiteY145" fmla="*/ 1300596 h 6250127"/>
                <a:gd name="connsiteX146" fmla="*/ 4266046 w 5535001"/>
                <a:gd name="connsiteY146" fmla="*/ 1214491 h 6250127"/>
                <a:gd name="connsiteX147" fmla="*/ 4212973 w 5535001"/>
                <a:gd name="connsiteY147" fmla="*/ 1173062 h 6250127"/>
                <a:gd name="connsiteX148" fmla="*/ 4157995 w 5535001"/>
                <a:gd name="connsiteY148" fmla="*/ 1134545 h 6250127"/>
                <a:gd name="connsiteX149" fmla="*/ 3697126 w 5535001"/>
                <a:gd name="connsiteY149" fmla="*/ 881044 h 6250127"/>
                <a:gd name="connsiteX150" fmla="*/ 3637670 w 5535001"/>
                <a:gd name="connsiteY150" fmla="*/ 856747 h 6250127"/>
                <a:gd name="connsiteX151" fmla="*/ 3608222 w 5535001"/>
                <a:gd name="connsiteY151" fmla="*/ 844318 h 6250127"/>
                <a:gd name="connsiteX152" fmla="*/ 3578214 w 5535001"/>
                <a:gd name="connsiteY152" fmla="*/ 833457 h 6250127"/>
                <a:gd name="connsiteX153" fmla="*/ 3518309 w 5535001"/>
                <a:gd name="connsiteY153" fmla="*/ 812294 h 6250127"/>
                <a:gd name="connsiteX154" fmla="*/ 3503417 w 5535001"/>
                <a:gd name="connsiteY154" fmla="*/ 806920 h 6250127"/>
                <a:gd name="connsiteX155" fmla="*/ 3489533 w 5535001"/>
                <a:gd name="connsiteY155" fmla="*/ 799642 h 6250127"/>
                <a:gd name="connsiteX156" fmla="*/ 3460869 w 5535001"/>
                <a:gd name="connsiteY156" fmla="*/ 787101 h 6250127"/>
                <a:gd name="connsiteX157" fmla="*/ 3402980 w 5535001"/>
                <a:gd name="connsiteY157" fmla="*/ 763475 h 6250127"/>
                <a:gd name="connsiteX158" fmla="*/ 3374092 w 5535001"/>
                <a:gd name="connsiteY158" fmla="*/ 751606 h 6250127"/>
                <a:gd name="connsiteX159" fmla="*/ 3344980 w 5535001"/>
                <a:gd name="connsiteY159" fmla="*/ 740409 h 6250127"/>
                <a:gd name="connsiteX160" fmla="*/ 3226627 w 5535001"/>
                <a:gd name="connsiteY160" fmla="*/ 700772 h 6250127"/>
                <a:gd name="connsiteX161" fmla="*/ 2735750 w 5535001"/>
                <a:gd name="connsiteY161" fmla="*/ 614667 h 6250127"/>
                <a:gd name="connsiteX162" fmla="*/ 2673158 w 5535001"/>
                <a:gd name="connsiteY162" fmla="*/ 610412 h 6250127"/>
                <a:gd name="connsiteX163" fmla="*/ 2610119 w 5535001"/>
                <a:gd name="connsiteY163" fmla="*/ 609628 h 6250127"/>
                <a:gd name="connsiteX164" fmla="*/ 2547080 w 5535001"/>
                <a:gd name="connsiteY164" fmla="*/ 608620 h 6250127"/>
                <a:gd name="connsiteX165" fmla="*/ 2516400 w 5535001"/>
                <a:gd name="connsiteY165" fmla="*/ 608844 h 6250127"/>
                <a:gd name="connsiteX166" fmla="*/ 2486280 w 5535001"/>
                <a:gd name="connsiteY166" fmla="*/ 609740 h 6250127"/>
                <a:gd name="connsiteX167" fmla="*/ 2426376 w 5535001"/>
                <a:gd name="connsiteY167" fmla="*/ 613099 h 6250127"/>
                <a:gd name="connsiteX168" fmla="*/ 2366920 w 5535001"/>
                <a:gd name="connsiteY168" fmla="*/ 618474 h 6250127"/>
                <a:gd name="connsiteX169" fmla="*/ 2337248 w 5535001"/>
                <a:gd name="connsiteY169" fmla="*/ 621497 h 6250127"/>
                <a:gd name="connsiteX170" fmla="*/ 2307800 w 5535001"/>
                <a:gd name="connsiteY170" fmla="*/ 625528 h 6250127"/>
                <a:gd name="connsiteX171" fmla="*/ 2278351 w 5535001"/>
                <a:gd name="connsiteY171" fmla="*/ 629559 h 6250127"/>
                <a:gd name="connsiteX172" fmla="*/ 2249127 w 5535001"/>
                <a:gd name="connsiteY172" fmla="*/ 634710 h 6250127"/>
                <a:gd name="connsiteX173" fmla="*/ 1796096 w 5535001"/>
                <a:gd name="connsiteY173" fmla="*/ 781726 h 6250127"/>
                <a:gd name="connsiteX174" fmla="*/ 1370833 w 5535001"/>
                <a:gd name="connsiteY174" fmla="*/ 1048663 h 6250127"/>
                <a:gd name="connsiteX175" fmla="*/ 959790 w 5535001"/>
                <a:gd name="connsiteY175" fmla="*/ 1390844 h 6250127"/>
                <a:gd name="connsiteX176" fmla="*/ 749062 w 5535001"/>
                <a:gd name="connsiteY176" fmla="*/ 1577611 h 6250127"/>
                <a:gd name="connsiteX177" fmla="*/ 524786 w 5535001"/>
                <a:gd name="connsiteY177" fmla="*/ 1763145 h 6250127"/>
                <a:gd name="connsiteX178" fmla="*/ 84071 w 5535001"/>
                <a:gd name="connsiteY178" fmla="*/ 2098496 h 6250127"/>
                <a:gd name="connsiteX179" fmla="*/ 0 w 5535001"/>
                <a:gd name="connsiteY179" fmla="*/ 2168094 h 6250127"/>
                <a:gd name="connsiteX180" fmla="*/ 0 w 5535001"/>
                <a:gd name="connsiteY180" fmla="*/ 1576676 h 6250127"/>
                <a:gd name="connsiteX181" fmla="*/ 174655 w 5535001"/>
                <a:gd name="connsiteY181" fmla="*/ 1387597 h 6250127"/>
                <a:gd name="connsiteX182" fmla="*/ 363661 w 5535001"/>
                <a:gd name="connsiteY182" fmla="*/ 1188626 h 6250127"/>
                <a:gd name="connsiteX183" fmla="*/ 458052 w 5535001"/>
                <a:gd name="connsiteY183" fmla="*/ 1086397 h 6250127"/>
                <a:gd name="connsiteX184" fmla="*/ 557257 w 5535001"/>
                <a:gd name="connsiteY184" fmla="*/ 981593 h 6250127"/>
                <a:gd name="connsiteX185" fmla="*/ 994165 w 5535001"/>
                <a:gd name="connsiteY185" fmla="*/ 578389 h 6250127"/>
                <a:gd name="connsiteX186" fmla="*/ 1520873 w 5535001"/>
                <a:gd name="connsiteY186" fmla="*/ 237215 h 6250127"/>
                <a:gd name="connsiteX187" fmla="*/ 2141748 w 5535001"/>
                <a:gd name="connsiteY187" fmla="*/ 31190 h 6250127"/>
                <a:gd name="connsiteX188" fmla="*/ 2182505 w 5535001"/>
                <a:gd name="connsiteY188" fmla="*/ 24360 h 6250127"/>
                <a:gd name="connsiteX189" fmla="*/ 2223374 w 5535001"/>
                <a:gd name="connsiteY189" fmla="*/ 18873 h 6250127"/>
                <a:gd name="connsiteX190" fmla="*/ 2264355 w 5535001"/>
                <a:gd name="connsiteY190" fmla="*/ 13611 h 6250127"/>
                <a:gd name="connsiteX191" fmla="*/ 2305336 w 5535001"/>
                <a:gd name="connsiteY191" fmla="*/ 9580 h 6250127"/>
                <a:gd name="connsiteX192" fmla="*/ 2387410 w 5535001"/>
                <a:gd name="connsiteY192" fmla="*/ 3645 h 6250127"/>
                <a:gd name="connsiteX193" fmla="*/ 2469373 w 5535001"/>
                <a:gd name="connsiteY193" fmla="*/ 622 h 62501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</a:cxnLst>
              <a:rect l="l" t="t" r="r" b="b"/>
              <a:pathLst>
                <a:path w="5535001" h="6250127">
                  <a:moveTo>
                    <a:pt x="2510242" y="174"/>
                  </a:moveTo>
                  <a:cubicBezTo>
                    <a:pt x="2523902" y="-50"/>
                    <a:pt x="2537562" y="-162"/>
                    <a:pt x="2550551" y="510"/>
                  </a:cubicBezTo>
                  <a:lnTo>
                    <a:pt x="2629490" y="3757"/>
                  </a:lnTo>
                  <a:lnTo>
                    <a:pt x="2708317" y="7229"/>
                  </a:lnTo>
                  <a:cubicBezTo>
                    <a:pt x="2734630" y="8572"/>
                    <a:pt x="2760943" y="12155"/>
                    <a:pt x="2787256" y="14619"/>
                  </a:cubicBezTo>
                  <a:cubicBezTo>
                    <a:pt x="2997536" y="34885"/>
                    <a:pt x="3207144" y="77994"/>
                    <a:pt x="3408467" y="145064"/>
                  </a:cubicBezTo>
                  <a:lnTo>
                    <a:pt x="3557723" y="199593"/>
                  </a:lnTo>
                  <a:cubicBezTo>
                    <a:pt x="3570264" y="203848"/>
                    <a:pt x="3582245" y="209447"/>
                    <a:pt x="3594337" y="214597"/>
                  </a:cubicBezTo>
                  <a:lnTo>
                    <a:pt x="3630616" y="230385"/>
                  </a:lnTo>
                  <a:lnTo>
                    <a:pt x="3703172" y="262073"/>
                  </a:lnTo>
                  <a:cubicBezTo>
                    <a:pt x="3715265" y="267335"/>
                    <a:pt x="3727358" y="272598"/>
                    <a:pt x="3739003" y="278756"/>
                  </a:cubicBezTo>
                  <a:cubicBezTo>
                    <a:pt x="3744937" y="281667"/>
                    <a:pt x="3750984" y="284131"/>
                    <a:pt x="3756806" y="287266"/>
                  </a:cubicBezTo>
                  <a:cubicBezTo>
                    <a:pt x="3762517" y="290513"/>
                    <a:pt x="3768115" y="294208"/>
                    <a:pt x="3773714" y="297567"/>
                  </a:cubicBezTo>
                  <a:lnTo>
                    <a:pt x="3840784" y="339332"/>
                  </a:lnTo>
                  <a:cubicBezTo>
                    <a:pt x="3851869" y="346386"/>
                    <a:pt x="3863290" y="352881"/>
                    <a:pt x="3873927" y="360495"/>
                  </a:cubicBezTo>
                  <a:lnTo>
                    <a:pt x="3906062" y="383001"/>
                  </a:lnTo>
                  <a:lnTo>
                    <a:pt x="3969662" y="428572"/>
                  </a:lnTo>
                  <a:cubicBezTo>
                    <a:pt x="4137281" y="552188"/>
                    <a:pt x="4285417" y="693270"/>
                    <a:pt x="4423029" y="837600"/>
                  </a:cubicBezTo>
                  <a:cubicBezTo>
                    <a:pt x="4440160" y="855739"/>
                    <a:pt x="4457404" y="873766"/>
                    <a:pt x="4474647" y="891569"/>
                  </a:cubicBezTo>
                  <a:lnTo>
                    <a:pt x="4524250" y="946883"/>
                  </a:lnTo>
                  <a:lnTo>
                    <a:pt x="4573965" y="1001748"/>
                  </a:lnTo>
                  <a:cubicBezTo>
                    <a:pt x="4590760" y="1019887"/>
                    <a:pt x="4605988" y="1039146"/>
                    <a:pt x="4622224" y="1057509"/>
                  </a:cubicBezTo>
                  <a:cubicBezTo>
                    <a:pt x="4653911" y="1094907"/>
                    <a:pt x="4686831" y="1131409"/>
                    <a:pt x="4717510" y="1169143"/>
                  </a:cubicBezTo>
                  <a:cubicBezTo>
                    <a:pt x="4733186" y="1187730"/>
                    <a:pt x="4748862" y="1206430"/>
                    <a:pt x="4764986" y="1224681"/>
                  </a:cubicBezTo>
                  <a:cubicBezTo>
                    <a:pt x="4780886" y="1243044"/>
                    <a:pt x="4797233" y="1261071"/>
                    <a:pt x="4813021" y="1279994"/>
                  </a:cubicBezTo>
                  <a:cubicBezTo>
                    <a:pt x="4877292" y="1354230"/>
                    <a:pt x="4941339" y="1428914"/>
                    <a:pt x="5001915" y="1506846"/>
                  </a:cubicBezTo>
                  <a:cubicBezTo>
                    <a:pt x="5062603" y="1584665"/>
                    <a:pt x="5118252" y="1666739"/>
                    <a:pt x="5170542" y="1751165"/>
                  </a:cubicBezTo>
                  <a:cubicBezTo>
                    <a:pt x="5274898" y="1920240"/>
                    <a:pt x="5363579" y="2101295"/>
                    <a:pt x="5428969" y="2293660"/>
                  </a:cubicBezTo>
                  <a:cubicBezTo>
                    <a:pt x="5494136" y="2485801"/>
                    <a:pt x="5533102" y="2690819"/>
                    <a:pt x="5534893" y="2899307"/>
                  </a:cubicBezTo>
                  <a:cubicBezTo>
                    <a:pt x="5536124" y="3003439"/>
                    <a:pt x="5526831" y="3108132"/>
                    <a:pt x="5508804" y="3211144"/>
                  </a:cubicBezTo>
                  <a:cubicBezTo>
                    <a:pt x="5490441" y="3314157"/>
                    <a:pt x="5462336" y="3415490"/>
                    <a:pt x="5426282" y="3513352"/>
                  </a:cubicBezTo>
                  <a:cubicBezTo>
                    <a:pt x="5363355" y="3684890"/>
                    <a:pt x="5302219" y="3856428"/>
                    <a:pt x="5248250" y="4030542"/>
                  </a:cubicBezTo>
                  <a:lnTo>
                    <a:pt x="5208612" y="4161771"/>
                  </a:lnTo>
                  <a:lnTo>
                    <a:pt x="5170318" y="4294680"/>
                  </a:lnTo>
                  <a:lnTo>
                    <a:pt x="5132248" y="4430164"/>
                  </a:lnTo>
                  <a:lnTo>
                    <a:pt x="5112765" y="4498914"/>
                  </a:lnTo>
                  <a:lnTo>
                    <a:pt x="5091715" y="4569119"/>
                  </a:lnTo>
                  <a:cubicBezTo>
                    <a:pt x="5085221" y="4592297"/>
                    <a:pt x="5076823" y="4616482"/>
                    <a:pt x="5068985" y="4640220"/>
                  </a:cubicBezTo>
                  <a:cubicBezTo>
                    <a:pt x="5060699" y="4664182"/>
                    <a:pt x="5053981" y="4687807"/>
                    <a:pt x="5043904" y="4712105"/>
                  </a:cubicBezTo>
                  <a:lnTo>
                    <a:pt x="5015799" y="4784438"/>
                  </a:lnTo>
                  <a:cubicBezTo>
                    <a:pt x="5005274" y="4808511"/>
                    <a:pt x="4993965" y="4832473"/>
                    <a:pt x="4982880" y="4856435"/>
                  </a:cubicBezTo>
                  <a:cubicBezTo>
                    <a:pt x="4936524" y="4951273"/>
                    <a:pt x="4881099" y="5044096"/>
                    <a:pt x="4817276" y="5125275"/>
                  </a:cubicBezTo>
                  <a:cubicBezTo>
                    <a:pt x="4755244" y="5208805"/>
                    <a:pt x="4686943" y="5282817"/>
                    <a:pt x="4618753" y="5355374"/>
                  </a:cubicBezTo>
                  <a:cubicBezTo>
                    <a:pt x="4602069" y="5374073"/>
                    <a:pt x="4584154" y="5391092"/>
                    <a:pt x="4566575" y="5408560"/>
                  </a:cubicBezTo>
                  <a:lnTo>
                    <a:pt x="4513837" y="5461186"/>
                  </a:lnTo>
                  <a:cubicBezTo>
                    <a:pt x="4496593" y="5479101"/>
                    <a:pt x="4477894" y="5495560"/>
                    <a:pt x="4459531" y="5512580"/>
                  </a:cubicBezTo>
                  <a:lnTo>
                    <a:pt x="4404554" y="5563526"/>
                  </a:lnTo>
                  <a:cubicBezTo>
                    <a:pt x="4386527" y="5580770"/>
                    <a:pt x="4366932" y="5596670"/>
                    <a:pt x="4348009" y="5613017"/>
                  </a:cubicBezTo>
                  <a:lnTo>
                    <a:pt x="4290568" y="5661948"/>
                  </a:lnTo>
                  <a:lnTo>
                    <a:pt x="4276124" y="5674153"/>
                  </a:lnTo>
                  <a:lnTo>
                    <a:pt x="4261120" y="5685798"/>
                  </a:lnTo>
                  <a:lnTo>
                    <a:pt x="4231112" y="5708976"/>
                  </a:lnTo>
                  <a:lnTo>
                    <a:pt x="4170984" y="5755443"/>
                  </a:lnTo>
                  <a:cubicBezTo>
                    <a:pt x="4130227" y="5785563"/>
                    <a:pt x="4087790" y="5813892"/>
                    <a:pt x="4046025" y="5843228"/>
                  </a:cubicBezTo>
                  <a:cubicBezTo>
                    <a:pt x="4002917" y="5870437"/>
                    <a:pt x="3959248" y="5897309"/>
                    <a:pt x="3915356" y="5923735"/>
                  </a:cubicBezTo>
                  <a:cubicBezTo>
                    <a:pt x="3737659" y="6026299"/>
                    <a:pt x="3544847" y="6106022"/>
                    <a:pt x="3346323" y="6158872"/>
                  </a:cubicBezTo>
                  <a:cubicBezTo>
                    <a:pt x="3147800" y="6211946"/>
                    <a:pt x="2944462" y="6239714"/>
                    <a:pt x="2743476" y="6247328"/>
                  </a:cubicBezTo>
                  <a:lnTo>
                    <a:pt x="2668120" y="6249344"/>
                  </a:lnTo>
                  <a:lnTo>
                    <a:pt x="2630498" y="6250127"/>
                  </a:lnTo>
                  <a:lnTo>
                    <a:pt x="2592988" y="6249568"/>
                  </a:lnTo>
                  <a:lnTo>
                    <a:pt x="2518080" y="6247777"/>
                  </a:lnTo>
                  <a:cubicBezTo>
                    <a:pt x="2493110" y="6247105"/>
                    <a:pt x="2468365" y="6246881"/>
                    <a:pt x="2442948" y="6244529"/>
                  </a:cubicBezTo>
                  <a:cubicBezTo>
                    <a:pt x="2392337" y="6240722"/>
                    <a:pt x="2341950" y="6237699"/>
                    <a:pt x="2291676" y="6232213"/>
                  </a:cubicBezTo>
                  <a:lnTo>
                    <a:pt x="2141412" y="6212394"/>
                  </a:lnTo>
                  <a:lnTo>
                    <a:pt x="1992715" y="6184961"/>
                  </a:lnTo>
                  <a:cubicBezTo>
                    <a:pt x="1943561" y="6173988"/>
                    <a:pt x="1894630" y="6162231"/>
                    <a:pt x="1845811" y="6151034"/>
                  </a:cubicBezTo>
                  <a:cubicBezTo>
                    <a:pt x="1797215" y="6138829"/>
                    <a:pt x="1749180" y="6123938"/>
                    <a:pt x="1701033" y="6110724"/>
                  </a:cubicBezTo>
                  <a:cubicBezTo>
                    <a:pt x="1676847" y="6104566"/>
                    <a:pt x="1653334" y="6095833"/>
                    <a:pt x="1629484" y="6088219"/>
                  </a:cubicBezTo>
                  <a:lnTo>
                    <a:pt x="1558383" y="6064929"/>
                  </a:lnTo>
                  <a:cubicBezTo>
                    <a:pt x="1369713" y="6000210"/>
                    <a:pt x="1186978" y="5921271"/>
                    <a:pt x="1011968" y="5828896"/>
                  </a:cubicBezTo>
                  <a:cubicBezTo>
                    <a:pt x="837071" y="5736408"/>
                    <a:pt x="668556" y="5631940"/>
                    <a:pt x="511237" y="5512356"/>
                  </a:cubicBezTo>
                  <a:cubicBezTo>
                    <a:pt x="471152" y="5483468"/>
                    <a:pt x="433642" y="5451220"/>
                    <a:pt x="395572" y="5419757"/>
                  </a:cubicBezTo>
                  <a:cubicBezTo>
                    <a:pt x="356831" y="5388965"/>
                    <a:pt x="321112" y="5354926"/>
                    <a:pt x="284722" y="5321559"/>
                  </a:cubicBezTo>
                  <a:lnTo>
                    <a:pt x="257513" y="5296477"/>
                  </a:lnTo>
                  <a:lnTo>
                    <a:pt x="243853" y="5283937"/>
                  </a:lnTo>
                  <a:lnTo>
                    <a:pt x="230752" y="5270836"/>
                  </a:lnTo>
                  <a:lnTo>
                    <a:pt x="178574" y="5218322"/>
                  </a:lnTo>
                  <a:cubicBezTo>
                    <a:pt x="161331" y="5200631"/>
                    <a:pt x="143191" y="5183948"/>
                    <a:pt x="126508" y="5165584"/>
                  </a:cubicBezTo>
                  <a:lnTo>
                    <a:pt x="76345" y="5111167"/>
                  </a:lnTo>
                  <a:cubicBezTo>
                    <a:pt x="59774" y="5092916"/>
                    <a:pt x="42530" y="5075112"/>
                    <a:pt x="26407" y="5056413"/>
                  </a:cubicBezTo>
                  <a:lnTo>
                    <a:pt x="0" y="5024776"/>
                  </a:lnTo>
                  <a:lnTo>
                    <a:pt x="0" y="4492798"/>
                  </a:lnTo>
                  <a:lnTo>
                    <a:pt x="28534" y="4537879"/>
                  </a:lnTo>
                  <a:cubicBezTo>
                    <a:pt x="41299" y="4556130"/>
                    <a:pt x="54175" y="4574382"/>
                    <a:pt x="66604" y="4592745"/>
                  </a:cubicBezTo>
                  <a:lnTo>
                    <a:pt x="104114" y="4647834"/>
                  </a:lnTo>
                  <a:lnTo>
                    <a:pt x="143751" y="4701580"/>
                  </a:lnTo>
                  <a:cubicBezTo>
                    <a:pt x="156964" y="4719495"/>
                    <a:pt x="169728" y="4737746"/>
                    <a:pt x="182717" y="4755773"/>
                  </a:cubicBezTo>
                  <a:lnTo>
                    <a:pt x="223810" y="4808399"/>
                  </a:lnTo>
                  <a:lnTo>
                    <a:pt x="264679" y="4861249"/>
                  </a:lnTo>
                  <a:cubicBezTo>
                    <a:pt x="278563" y="4878717"/>
                    <a:pt x="293455" y="4895288"/>
                    <a:pt x="307788" y="4912420"/>
                  </a:cubicBezTo>
                  <a:lnTo>
                    <a:pt x="351232" y="4963254"/>
                  </a:lnTo>
                  <a:cubicBezTo>
                    <a:pt x="365788" y="4980162"/>
                    <a:pt x="381688" y="4995837"/>
                    <a:pt x="397028" y="5012185"/>
                  </a:cubicBezTo>
                  <a:lnTo>
                    <a:pt x="443496" y="5060444"/>
                  </a:lnTo>
                  <a:lnTo>
                    <a:pt x="455140" y="5072537"/>
                  </a:lnTo>
                  <a:lnTo>
                    <a:pt x="467345" y="5083958"/>
                  </a:lnTo>
                  <a:lnTo>
                    <a:pt x="491755" y="5106912"/>
                  </a:lnTo>
                  <a:lnTo>
                    <a:pt x="540686" y="5152819"/>
                  </a:lnTo>
                  <a:lnTo>
                    <a:pt x="552890" y="5164353"/>
                  </a:lnTo>
                  <a:lnTo>
                    <a:pt x="565655" y="5175214"/>
                  </a:lnTo>
                  <a:lnTo>
                    <a:pt x="591072" y="5197048"/>
                  </a:lnTo>
                  <a:cubicBezTo>
                    <a:pt x="624999" y="5226160"/>
                    <a:pt x="658366" y="5256056"/>
                    <a:pt x="694197" y="5283041"/>
                  </a:cubicBezTo>
                  <a:cubicBezTo>
                    <a:pt x="834272" y="5394675"/>
                    <a:pt x="985207" y="5493881"/>
                    <a:pt x="1146221" y="5573716"/>
                  </a:cubicBezTo>
                  <a:cubicBezTo>
                    <a:pt x="1307122" y="5653774"/>
                    <a:pt x="1476869" y="5715918"/>
                    <a:pt x="1650982" y="5758130"/>
                  </a:cubicBezTo>
                  <a:lnTo>
                    <a:pt x="1716485" y="5772798"/>
                  </a:lnTo>
                  <a:cubicBezTo>
                    <a:pt x="1738431" y="5777390"/>
                    <a:pt x="1759929" y="5783100"/>
                    <a:pt x="1782211" y="5786235"/>
                  </a:cubicBezTo>
                  <a:lnTo>
                    <a:pt x="1848386" y="5796984"/>
                  </a:lnTo>
                  <a:lnTo>
                    <a:pt x="1881417" y="5802359"/>
                  </a:lnTo>
                  <a:cubicBezTo>
                    <a:pt x="1892390" y="5804151"/>
                    <a:pt x="1903363" y="5806054"/>
                    <a:pt x="1914560" y="5807061"/>
                  </a:cubicBezTo>
                  <a:cubicBezTo>
                    <a:pt x="1959012" y="5811765"/>
                    <a:pt x="2003241" y="5817251"/>
                    <a:pt x="2047469" y="5821282"/>
                  </a:cubicBezTo>
                  <a:lnTo>
                    <a:pt x="2180601" y="5828896"/>
                  </a:lnTo>
                  <a:lnTo>
                    <a:pt x="2313622" y="5830463"/>
                  </a:lnTo>
                  <a:cubicBezTo>
                    <a:pt x="2335680" y="5830799"/>
                    <a:pt x="2357962" y="5829008"/>
                    <a:pt x="2380021" y="5828448"/>
                  </a:cubicBezTo>
                  <a:lnTo>
                    <a:pt x="2446195" y="5826433"/>
                  </a:lnTo>
                  <a:cubicBezTo>
                    <a:pt x="2468029" y="5826208"/>
                    <a:pt x="2490647" y="5824193"/>
                    <a:pt x="2513041" y="5822737"/>
                  </a:cubicBezTo>
                  <a:lnTo>
                    <a:pt x="2580111" y="5818258"/>
                  </a:lnTo>
                  <a:lnTo>
                    <a:pt x="2613590" y="5816355"/>
                  </a:lnTo>
                  <a:lnTo>
                    <a:pt x="2646845" y="5813108"/>
                  </a:lnTo>
                  <a:cubicBezTo>
                    <a:pt x="2669016" y="5810869"/>
                    <a:pt x="2691074" y="5808741"/>
                    <a:pt x="2713244" y="5806838"/>
                  </a:cubicBezTo>
                  <a:cubicBezTo>
                    <a:pt x="2889933" y="5789371"/>
                    <a:pt x="3062815" y="5762050"/>
                    <a:pt x="3230882" y="5721292"/>
                  </a:cubicBezTo>
                  <a:cubicBezTo>
                    <a:pt x="3398837" y="5680423"/>
                    <a:pt x="3562426" y="5626902"/>
                    <a:pt x="3720416" y="5556472"/>
                  </a:cubicBezTo>
                  <a:cubicBezTo>
                    <a:pt x="3759381" y="5537997"/>
                    <a:pt x="3798347" y="5518962"/>
                    <a:pt x="3837425" y="5499927"/>
                  </a:cubicBezTo>
                  <a:cubicBezTo>
                    <a:pt x="3875271" y="5478765"/>
                    <a:pt x="3913900" y="5458610"/>
                    <a:pt x="3951634" y="5436552"/>
                  </a:cubicBezTo>
                  <a:lnTo>
                    <a:pt x="4007284" y="5401841"/>
                  </a:lnTo>
                  <a:lnTo>
                    <a:pt x="4035164" y="5384374"/>
                  </a:lnTo>
                  <a:lnTo>
                    <a:pt x="4049049" y="5375640"/>
                  </a:lnTo>
                  <a:lnTo>
                    <a:pt x="4062485" y="5366123"/>
                  </a:lnTo>
                  <a:lnTo>
                    <a:pt x="4116567" y="5328277"/>
                  </a:lnTo>
                  <a:cubicBezTo>
                    <a:pt x="4134594" y="5315624"/>
                    <a:pt x="4152957" y="5303420"/>
                    <a:pt x="4169976" y="5289199"/>
                  </a:cubicBezTo>
                  <a:lnTo>
                    <a:pt x="4222042" y="5247994"/>
                  </a:lnTo>
                  <a:cubicBezTo>
                    <a:pt x="4239398" y="5234222"/>
                    <a:pt x="4256865" y="5220562"/>
                    <a:pt x="4273213" y="5205558"/>
                  </a:cubicBezTo>
                  <a:lnTo>
                    <a:pt x="4323151" y="5161329"/>
                  </a:lnTo>
                  <a:cubicBezTo>
                    <a:pt x="4339611" y="5146437"/>
                    <a:pt x="4356631" y="5131881"/>
                    <a:pt x="4371971" y="5116093"/>
                  </a:cubicBezTo>
                  <a:cubicBezTo>
                    <a:pt x="4435457" y="5054398"/>
                    <a:pt x="4496258" y="4991135"/>
                    <a:pt x="4546868" y="4924400"/>
                  </a:cubicBezTo>
                  <a:cubicBezTo>
                    <a:pt x="4600054" y="4858450"/>
                    <a:pt x="4640699" y="4788916"/>
                    <a:pt x="4675634" y="4715352"/>
                  </a:cubicBezTo>
                  <a:lnTo>
                    <a:pt x="4700155" y="4659255"/>
                  </a:lnTo>
                  <a:lnTo>
                    <a:pt x="4721206" y="4600135"/>
                  </a:lnTo>
                  <a:cubicBezTo>
                    <a:pt x="4728707" y="4580988"/>
                    <a:pt x="4733970" y="4559266"/>
                    <a:pt x="4740465" y="4538887"/>
                  </a:cubicBezTo>
                  <a:cubicBezTo>
                    <a:pt x="4746623" y="4518061"/>
                    <a:pt x="4753005" y="4497906"/>
                    <a:pt x="4758492" y="4475848"/>
                  </a:cubicBezTo>
                  <a:cubicBezTo>
                    <a:pt x="4803168" y="4303637"/>
                    <a:pt x="4840902" y="4115080"/>
                    <a:pt x="4891288" y="3930329"/>
                  </a:cubicBezTo>
                  <a:cubicBezTo>
                    <a:pt x="4940891" y="3744906"/>
                    <a:pt x="5000235" y="3562059"/>
                    <a:pt x="5066298" y="3382235"/>
                  </a:cubicBezTo>
                  <a:cubicBezTo>
                    <a:pt x="5124186" y="3226932"/>
                    <a:pt x="5154530" y="3064015"/>
                    <a:pt x="5156994" y="2898635"/>
                  </a:cubicBezTo>
                  <a:cubicBezTo>
                    <a:pt x="5159681" y="2733255"/>
                    <a:pt x="5132920" y="2565636"/>
                    <a:pt x="5083317" y="2402047"/>
                  </a:cubicBezTo>
                  <a:cubicBezTo>
                    <a:pt x="5033938" y="2238123"/>
                    <a:pt x="4960150" y="2079013"/>
                    <a:pt x="4871022" y="1926958"/>
                  </a:cubicBezTo>
                  <a:cubicBezTo>
                    <a:pt x="4826570" y="1850818"/>
                    <a:pt x="4777415" y="1776918"/>
                    <a:pt x="4727028" y="1703577"/>
                  </a:cubicBezTo>
                  <a:cubicBezTo>
                    <a:pt x="4676418" y="1630349"/>
                    <a:pt x="4622784" y="1558464"/>
                    <a:pt x="4563776" y="1490834"/>
                  </a:cubicBezTo>
                  <a:cubicBezTo>
                    <a:pt x="4503647" y="1423764"/>
                    <a:pt x="4439041" y="1359157"/>
                    <a:pt x="4370291" y="1300596"/>
                  </a:cubicBezTo>
                  <a:cubicBezTo>
                    <a:pt x="4336812" y="1270141"/>
                    <a:pt x="4301541" y="1242148"/>
                    <a:pt x="4266046" y="1214491"/>
                  </a:cubicBezTo>
                  <a:cubicBezTo>
                    <a:pt x="4248355" y="1200607"/>
                    <a:pt x="4230776" y="1186611"/>
                    <a:pt x="4212973" y="1173062"/>
                  </a:cubicBezTo>
                  <a:cubicBezTo>
                    <a:pt x="4194722" y="1160074"/>
                    <a:pt x="4176359" y="1147197"/>
                    <a:pt x="4157995" y="1134545"/>
                  </a:cubicBezTo>
                  <a:cubicBezTo>
                    <a:pt x="4011426" y="1031980"/>
                    <a:pt x="3855004" y="948562"/>
                    <a:pt x="3697126" y="881044"/>
                  </a:cubicBezTo>
                  <a:lnTo>
                    <a:pt x="3637670" y="856747"/>
                  </a:lnTo>
                  <a:lnTo>
                    <a:pt x="3608222" y="844318"/>
                  </a:lnTo>
                  <a:cubicBezTo>
                    <a:pt x="3598480" y="840063"/>
                    <a:pt x="3588179" y="837040"/>
                    <a:pt x="3578214" y="833457"/>
                  </a:cubicBezTo>
                  <a:lnTo>
                    <a:pt x="3518309" y="812294"/>
                  </a:lnTo>
                  <a:cubicBezTo>
                    <a:pt x="3513383" y="810503"/>
                    <a:pt x="3508344" y="808823"/>
                    <a:pt x="3503417" y="806920"/>
                  </a:cubicBezTo>
                  <a:cubicBezTo>
                    <a:pt x="3498603" y="804792"/>
                    <a:pt x="3494236" y="801993"/>
                    <a:pt x="3489533" y="799642"/>
                  </a:cubicBezTo>
                  <a:cubicBezTo>
                    <a:pt x="3480240" y="794827"/>
                    <a:pt x="3470498" y="791020"/>
                    <a:pt x="3460869" y="787101"/>
                  </a:cubicBezTo>
                  <a:lnTo>
                    <a:pt x="3402980" y="763475"/>
                  </a:lnTo>
                  <a:lnTo>
                    <a:pt x="3374092" y="751606"/>
                  </a:lnTo>
                  <a:cubicBezTo>
                    <a:pt x="3364462" y="747688"/>
                    <a:pt x="3354945" y="743433"/>
                    <a:pt x="3344980" y="740409"/>
                  </a:cubicBezTo>
                  <a:lnTo>
                    <a:pt x="3226627" y="700772"/>
                  </a:lnTo>
                  <a:cubicBezTo>
                    <a:pt x="3067405" y="652849"/>
                    <a:pt x="2902697" y="625192"/>
                    <a:pt x="2735750" y="614667"/>
                  </a:cubicBezTo>
                  <a:cubicBezTo>
                    <a:pt x="2714811" y="613435"/>
                    <a:pt x="2694209" y="610860"/>
                    <a:pt x="2673158" y="610412"/>
                  </a:cubicBezTo>
                  <a:lnTo>
                    <a:pt x="2610119" y="609628"/>
                  </a:lnTo>
                  <a:lnTo>
                    <a:pt x="2547080" y="608620"/>
                  </a:lnTo>
                  <a:cubicBezTo>
                    <a:pt x="2536443" y="608173"/>
                    <a:pt x="2526365" y="608397"/>
                    <a:pt x="2516400" y="608844"/>
                  </a:cubicBezTo>
                  <a:lnTo>
                    <a:pt x="2486280" y="609740"/>
                  </a:lnTo>
                  <a:cubicBezTo>
                    <a:pt x="2466125" y="609852"/>
                    <a:pt x="2446307" y="611868"/>
                    <a:pt x="2426376" y="613099"/>
                  </a:cubicBezTo>
                  <a:cubicBezTo>
                    <a:pt x="2406333" y="613995"/>
                    <a:pt x="2386627" y="616458"/>
                    <a:pt x="2366920" y="618474"/>
                  </a:cubicBezTo>
                  <a:cubicBezTo>
                    <a:pt x="2357066" y="619482"/>
                    <a:pt x="2347101" y="620153"/>
                    <a:pt x="2337248" y="621497"/>
                  </a:cubicBezTo>
                  <a:lnTo>
                    <a:pt x="2307800" y="625528"/>
                  </a:lnTo>
                  <a:lnTo>
                    <a:pt x="2278351" y="629559"/>
                  </a:lnTo>
                  <a:lnTo>
                    <a:pt x="2249127" y="634710"/>
                  </a:lnTo>
                  <a:cubicBezTo>
                    <a:pt x="2093377" y="661918"/>
                    <a:pt x="1942329" y="710849"/>
                    <a:pt x="1796096" y="781726"/>
                  </a:cubicBezTo>
                  <a:cubicBezTo>
                    <a:pt x="1649751" y="852268"/>
                    <a:pt x="1508892" y="944307"/>
                    <a:pt x="1370833" y="1048663"/>
                  </a:cubicBezTo>
                  <a:cubicBezTo>
                    <a:pt x="1232774" y="1153244"/>
                    <a:pt x="1097290" y="1269917"/>
                    <a:pt x="959790" y="1390844"/>
                  </a:cubicBezTo>
                  <a:lnTo>
                    <a:pt x="749062" y="1577611"/>
                  </a:lnTo>
                  <a:cubicBezTo>
                    <a:pt x="674602" y="1642329"/>
                    <a:pt x="599806" y="1704137"/>
                    <a:pt x="524786" y="1763145"/>
                  </a:cubicBezTo>
                  <a:cubicBezTo>
                    <a:pt x="374858" y="1881498"/>
                    <a:pt x="223810" y="1987422"/>
                    <a:pt x="84071" y="2098496"/>
                  </a:cubicBezTo>
                  <a:lnTo>
                    <a:pt x="0" y="2168094"/>
                  </a:lnTo>
                  <a:lnTo>
                    <a:pt x="0" y="1576676"/>
                  </a:lnTo>
                  <a:lnTo>
                    <a:pt x="174655" y="1387597"/>
                  </a:lnTo>
                  <a:cubicBezTo>
                    <a:pt x="238926" y="1320079"/>
                    <a:pt x="302749" y="1254577"/>
                    <a:pt x="363661" y="1188626"/>
                  </a:cubicBezTo>
                  <a:lnTo>
                    <a:pt x="458052" y="1086397"/>
                  </a:lnTo>
                  <a:cubicBezTo>
                    <a:pt x="490635" y="1051351"/>
                    <a:pt x="523666" y="1016416"/>
                    <a:pt x="557257" y="981593"/>
                  </a:cubicBezTo>
                  <a:cubicBezTo>
                    <a:pt x="691510" y="842414"/>
                    <a:pt x="835055" y="705699"/>
                    <a:pt x="994165" y="578389"/>
                  </a:cubicBezTo>
                  <a:cubicBezTo>
                    <a:pt x="1152939" y="451190"/>
                    <a:pt x="1328060" y="333398"/>
                    <a:pt x="1520873" y="237215"/>
                  </a:cubicBezTo>
                  <a:cubicBezTo>
                    <a:pt x="1713238" y="141033"/>
                    <a:pt x="1924302" y="68028"/>
                    <a:pt x="2141748" y="31190"/>
                  </a:cubicBezTo>
                  <a:lnTo>
                    <a:pt x="2182505" y="24360"/>
                  </a:lnTo>
                  <a:cubicBezTo>
                    <a:pt x="2196165" y="22344"/>
                    <a:pt x="2209826" y="20665"/>
                    <a:pt x="2223374" y="18873"/>
                  </a:cubicBezTo>
                  <a:lnTo>
                    <a:pt x="2264355" y="13611"/>
                  </a:lnTo>
                  <a:cubicBezTo>
                    <a:pt x="2278015" y="11931"/>
                    <a:pt x="2291676" y="10924"/>
                    <a:pt x="2305336" y="9580"/>
                  </a:cubicBezTo>
                  <a:cubicBezTo>
                    <a:pt x="2332657" y="7229"/>
                    <a:pt x="2360090" y="4653"/>
                    <a:pt x="2387410" y="3645"/>
                  </a:cubicBezTo>
                  <a:cubicBezTo>
                    <a:pt x="2414731" y="2414"/>
                    <a:pt x="2442164" y="510"/>
                    <a:pt x="2469373" y="62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defTabSz="336947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350">
                <a:solidFill>
                  <a:srgbClr val="FFFFFF"/>
                </a:solidFill>
                <a:latin typeface="Tw Cen MT"/>
                <a:ea typeface="Microsoft YaHei"/>
              </a:endParaRPr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DFB95E12-4EF0-42F7-BCF9-AD31B4C8EB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176241"/>
              <a:ext cx="5646908" cy="6130481"/>
            </a:xfrm>
            <a:custGeom>
              <a:avLst/>
              <a:gdLst>
                <a:gd name="connsiteX0" fmla="*/ 2616837 w 5646908"/>
                <a:gd name="connsiteY0" fmla="*/ 0 h 6130481"/>
                <a:gd name="connsiteX1" fmla="*/ 4918721 w 5646908"/>
                <a:gd name="connsiteY1" fmla="*/ 1134258 h 6130481"/>
                <a:gd name="connsiteX2" fmla="*/ 5539036 w 5646908"/>
                <a:gd name="connsiteY2" fmla="*/ 3362353 h 6130481"/>
                <a:gd name="connsiteX3" fmla="*/ 4712024 w 5646908"/>
                <a:gd name="connsiteY3" fmla="*/ 5293280 h 6130481"/>
                <a:gd name="connsiteX4" fmla="*/ 2547864 w 5646908"/>
                <a:gd name="connsiteY4" fmla="*/ 6130481 h 6130481"/>
                <a:gd name="connsiteX5" fmla="*/ 263223 w 5646908"/>
                <a:gd name="connsiteY5" fmla="*/ 5212325 h 6130481"/>
                <a:gd name="connsiteX6" fmla="*/ 49974 w 5646908"/>
                <a:gd name="connsiteY6" fmla="*/ 4985345 h 6130481"/>
                <a:gd name="connsiteX7" fmla="*/ 0 w 5646908"/>
                <a:gd name="connsiteY7" fmla="*/ 4920618 h 6130481"/>
                <a:gd name="connsiteX8" fmla="*/ 0 w 5646908"/>
                <a:gd name="connsiteY8" fmla="*/ 3760303 h 6130481"/>
                <a:gd name="connsiteX9" fmla="*/ 80488 w 5646908"/>
                <a:gd name="connsiteY9" fmla="*/ 3974159 h 6130481"/>
                <a:gd name="connsiteX10" fmla="*/ 664748 w 5646908"/>
                <a:gd name="connsiteY10" fmla="*/ 4813600 h 6130481"/>
                <a:gd name="connsiteX11" fmla="*/ 2548087 w 5646908"/>
                <a:gd name="connsiteY11" fmla="*/ 5570406 h 6130481"/>
                <a:gd name="connsiteX12" fmla="*/ 3536561 w 5646908"/>
                <a:gd name="connsiteY12" fmla="*/ 5407153 h 6130481"/>
                <a:gd name="connsiteX13" fmla="*/ 4308035 w 5646908"/>
                <a:gd name="connsiteY13" fmla="*/ 4897241 h 6130481"/>
                <a:gd name="connsiteX14" fmla="*/ 4569038 w 5646908"/>
                <a:gd name="connsiteY14" fmla="*/ 4564802 h 6130481"/>
                <a:gd name="connsiteX15" fmla="*/ 4699147 w 5646908"/>
                <a:gd name="connsiteY15" fmla="*/ 4149952 h 6130481"/>
                <a:gd name="connsiteX16" fmla="*/ 5003034 w 5646908"/>
                <a:gd name="connsiteY16" fmla="*/ 3168421 h 6130481"/>
                <a:gd name="connsiteX17" fmla="*/ 4994189 w 5646908"/>
                <a:gd name="connsiteY17" fmla="*/ 2321590 h 6130481"/>
                <a:gd name="connsiteX18" fmla="*/ 4487860 w 5646908"/>
                <a:gd name="connsiteY18" fmla="*/ 1501856 h 6130481"/>
                <a:gd name="connsiteX19" fmla="*/ 3640469 w 5646908"/>
                <a:gd name="connsiteY19" fmla="*/ 808425 h 6130481"/>
                <a:gd name="connsiteX20" fmla="*/ 2616837 w 5646908"/>
                <a:gd name="connsiteY20" fmla="*/ 559851 h 6130481"/>
                <a:gd name="connsiteX21" fmla="*/ 1762952 w 5646908"/>
                <a:gd name="connsiteY21" fmla="*/ 812008 h 6130481"/>
                <a:gd name="connsiteX22" fmla="*/ 939635 w 5646908"/>
                <a:gd name="connsiteY22" fmla="*/ 1502976 h 6130481"/>
                <a:gd name="connsiteX23" fmla="*/ 585250 w 5646908"/>
                <a:gd name="connsiteY23" fmla="*/ 1831049 h 6130481"/>
                <a:gd name="connsiteX24" fmla="*/ 40403 w 5646908"/>
                <a:gd name="connsiteY24" fmla="*/ 2389556 h 6130481"/>
                <a:gd name="connsiteX25" fmla="*/ 0 w 5646908"/>
                <a:gd name="connsiteY25" fmla="*/ 2456747 h 6130481"/>
                <a:gd name="connsiteX26" fmla="*/ 0 w 5646908"/>
                <a:gd name="connsiteY26" fmla="*/ 1601114 h 6130481"/>
                <a:gd name="connsiteX27" fmla="*/ 93200 w 5646908"/>
                <a:gd name="connsiteY27" fmla="*/ 1513741 h 6130481"/>
                <a:gd name="connsiteX28" fmla="*/ 535423 w 5646908"/>
                <a:gd name="connsiteY28" fmla="*/ 1107273 h 6130481"/>
                <a:gd name="connsiteX29" fmla="*/ 2616837 w 5646908"/>
                <a:gd name="connsiteY29" fmla="*/ 0 h 61304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646908" h="6130481">
                  <a:moveTo>
                    <a:pt x="2616837" y="0"/>
                  </a:moveTo>
                  <a:cubicBezTo>
                    <a:pt x="3596241" y="0"/>
                    <a:pt x="4322479" y="463445"/>
                    <a:pt x="4918721" y="1134258"/>
                  </a:cubicBezTo>
                  <a:cubicBezTo>
                    <a:pt x="5416317" y="1694109"/>
                    <a:pt x="5857703" y="2516643"/>
                    <a:pt x="5539036" y="3362353"/>
                  </a:cubicBezTo>
                  <a:cubicBezTo>
                    <a:pt x="5111758" y="4496612"/>
                    <a:pt x="5300763" y="4716633"/>
                    <a:pt x="4712024" y="5293280"/>
                  </a:cubicBezTo>
                  <a:cubicBezTo>
                    <a:pt x="4123284" y="5869926"/>
                    <a:pt x="3446201" y="6130481"/>
                    <a:pt x="2547864" y="6130481"/>
                  </a:cubicBezTo>
                  <a:cubicBezTo>
                    <a:pt x="1657476" y="6130481"/>
                    <a:pt x="850619" y="5780127"/>
                    <a:pt x="263223" y="5212325"/>
                  </a:cubicBezTo>
                  <a:cubicBezTo>
                    <a:pt x="188497" y="5140091"/>
                    <a:pt x="117321" y="5064339"/>
                    <a:pt x="49974" y="4985345"/>
                  </a:cubicBezTo>
                  <a:lnTo>
                    <a:pt x="0" y="4920618"/>
                  </a:lnTo>
                  <a:lnTo>
                    <a:pt x="0" y="3760303"/>
                  </a:lnTo>
                  <a:lnTo>
                    <a:pt x="80488" y="3974159"/>
                  </a:lnTo>
                  <a:cubicBezTo>
                    <a:pt x="217875" y="4289243"/>
                    <a:pt x="414383" y="4571632"/>
                    <a:pt x="664748" y="4813600"/>
                  </a:cubicBezTo>
                  <a:cubicBezTo>
                    <a:pt x="1169734" y="5301566"/>
                    <a:pt x="1838644" y="5570406"/>
                    <a:pt x="2548087" y="5570406"/>
                  </a:cubicBezTo>
                  <a:cubicBezTo>
                    <a:pt x="2928786" y="5570406"/>
                    <a:pt x="3252156" y="5516996"/>
                    <a:pt x="3536561" y="5407153"/>
                  </a:cubicBezTo>
                  <a:cubicBezTo>
                    <a:pt x="3815366" y="5299438"/>
                    <a:pt x="4067747" y="5132603"/>
                    <a:pt x="4308035" y="4897241"/>
                  </a:cubicBezTo>
                  <a:cubicBezTo>
                    <a:pt x="4475095" y="4733653"/>
                    <a:pt x="4533767" y="4637358"/>
                    <a:pt x="4569038" y="4564802"/>
                  </a:cubicBezTo>
                  <a:cubicBezTo>
                    <a:pt x="4619313" y="4461453"/>
                    <a:pt x="4652792" y="4330784"/>
                    <a:pt x="4699147" y="4149952"/>
                  </a:cubicBezTo>
                  <a:cubicBezTo>
                    <a:pt x="4758491" y="3918846"/>
                    <a:pt x="4839558" y="3602194"/>
                    <a:pt x="5003034" y="3168421"/>
                  </a:cubicBezTo>
                  <a:cubicBezTo>
                    <a:pt x="5103024" y="2902940"/>
                    <a:pt x="5100112" y="2626037"/>
                    <a:pt x="4994189" y="2321590"/>
                  </a:cubicBezTo>
                  <a:cubicBezTo>
                    <a:pt x="4900470" y="2052526"/>
                    <a:pt x="4725460" y="1769129"/>
                    <a:pt x="4487860" y="1501856"/>
                  </a:cubicBezTo>
                  <a:cubicBezTo>
                    <a:pt x="4210285" y="1189683"/>
                    <a:pt x="3933047" y="962832"/>
                    <a:pt x="3640469" y="808425"/>
                  </a:cubicBezTo>
                  <a:cubicBezTo>
                    <a:pt x="3323369" y="641141"/>
                    <a:pt x="2988578" y="559851"/>
                    <a:pt x="2616837" y="559851"/>
                  </a:cubicBezTo>
                  <a:cubicBezTo>
                    <a:pt x="2315413" y="559851"/>
                    <a:pt x="2044110" y="640134"/>
                    <a:pt x="1762952" y="812008"/>
                  </a:cubicBezTo>
                  <a:cubicBezTo>
                    <a:pt x="1472838" y="989593"/>
                    <a:pt x="1197167" y="1250707"/>
                    <a:pt x="939635" y="1502976"/>
                  </a:cubicBezTo>
                  <a:cubicBezTo>
                    <a:pt x="819379" y="1620769"/>
                    <a:pt x="700355" y="1727700"/>
                    <a:pt x="585250" y="1831049"/>
                  </a:cubicBezTo>
                  <a:cubicBezTo>
                    <a:pt x="362317" y="2031140"/>
                    <a:pt x="169840" y="2204022"/>
                    <a:pt x="40403" y="2389556"/>
                  </a:cubicBezTo>
                  <a:lnTo>
                    <a:pt x="0" y="2456747"/>
                  </a:lnTo>
                  <a:lnTo>
                    <a:pt x="0" y="1601114"/>
                  </a:lnTo>
                  <a:lnTo>
                    <a:pt x="93200" y="1513741"/>
                  </a:lnTo>
                  <a:cubicBezTo>
                    <a:pt x="237107" y="1383294"/>
                    <a:pt x="388238" y="1251435"/>
                    <a:pt x="535423" y="1107273"/>
                  </a:cubicBezTo>
                  <a:cubicBezTo>
                    <a:pt x="1124050" y="530627"/>
                    <a:pt x="1718500" y="0"/>
                    <a:pt x="2616837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defTabSz="336947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350">
                <a:solidFill>
                  <a:srgbClr val="FFFFFF"/>
                </a:solidFill>
                <a:latin typeface="Tw Cen MT"/>
                <a:ea typeface="Microsoft YaHei"/>
              </a:endParaRPr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2338F8B2-67A9-4086-9341-7705CAB6F1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176241"/>
              <a:ext cx="5517522" cy="6130481"/>
            </a:xfrm>
            <a:custGeom>
              <a:avLst/>
              <a:gdLst>
                <a:gd name="connsiteX0" fmla="*/ 2549095 w 5517522"/>
                <a:gd name="connsiteY0" fmla="*/ 0 h 6130481"/>
                <a:gd name="connsiteX1" fmla="*/ 4804175 w 5517522"/>
                <a:gd name="connsiteY1" fmla="*/ 1134258 h 6130481"/>
                <a:gd name="connsiteX2" fmla="*/ 5411838 w 5517522"/>
                <a:gd name="connsiteY2" fmla="*/ 3362353 h 6130481"/>
                <a:gd name="connsiteX3" fmla="*/ 4601621 w 5517522"/>
                <a:gd name="connsiteY3" fmla="*/ 5293280 h 6130481"/>
                <a:gd name="connsiteX4" fmla="*/ 2481577 w 5517522"/>
                <a:gd name="connsiteY4" fmla="*/ 6130481 h 6130481"/>
                <a:gd name="connsiteX5" fmla="*/ 243517 w 5517522"/>
                <a:gd name="connsiteY5" fmla="*/ 5212325 h 6130481"/>
                <a:gd name="connsiteX6" fmla="*/ 34587 w 5517522"/>
                <a:gd name="connsiteY6" fmla="*/ 4985345 h 6130481"/>
                <a:gd name="connsiteX7" fmla="*/ 0 w 5517522"/>
                <a:gd name="connsiteY7" fmla="*/ 4939620 h 6130481"/>
                <a:gd name="connsiteX8" fmla="*/ 0 w 5517522"/>
                <a:gd name="connsiteY8" fmla="*/ 3335329 h 6130481"/>
                <a:gd name="connsiteX9" fmla="*/ 17141 w 5517522"/>
                <a:gd name="connsiteY9" fmla="*/ 3448738 h 6130481"/>
                <a:gd name="connsiteX10" fmla="*/ 167489 w 5517522"/>
                <a:gd name="connsiteY10" fmla="*/ 3930490 h 6130481"/>
                <a:gd name="connsiteX11" fmla="*/ 715471 w 5517522"/>
                <a:gd name="connsiteY11" fmla="*/ 4734212 h 6130481"/>
                <a:gd name="connsiteX12" fmla="*/ 2481689 w 5517522"/>
                <a:gd name="connsiteY12" fmla="*/ 5458772 h 6130481"/>
                <a:gd name="connsiteX13" fmla="*/ 4126644 w 5517522"/>
                <a:gd name="connsiteY13" fmla="*/ 4818302 h 6130481"/>
                <a:gd name="connsiteX14" fmla="*/ 4360437 w 5517522"/>
                <a:gd name="connsiteY14" fmla="*/ 4516766 h 6130481"/>
                <a:gd name="connsiteX15" fmla="*/ 4480357 w 5517522"/>
                <a:gd name="connsiteY15" fmla="*/ 4122855 h 6130481"/>
                <a:gd name="connsiteX16" fmla="*/ 4781557 w 5517522"/>
                <a:gd name="connsiteY16" fmla="*/ 3129791 h 6130481"/>
                <a:gd name="connsiteX17" fmla="*/ 4771928 w 5517522"/>
                <a:gd name="connsiteY17" fmla="*/ 2357869 h 6130481"/>
                <a:gd name="connsiteX18" fmla="*/ 4297510 w 5517522"/>
                <a:gd name="connsiteY18" fmla="*/ 1575533 h 6130481"/>
                <a:gd name="connsiteX19" fmla="*/ 3498715 w 5517522"/>
                <a:gd name="connsiteY19" fmla="*/ 907071 h 6130481"/>
                <a:gd name="connsiteX20" fmla="*/ 2549095 w 5517522"/>
                <a:gd name="connsiteY20" fmla="*/ 671821 h 6130481"/>
                <a:gd name="connsiteX21" fmla="*/ 985319 w 5517522"/>
                <a:gd name="connsiteY21" fmla="*/ 1582475 h 6130481"/>
                <a:gd name="connsiteX22" fmla="*/ 634628 w 5517522"/>
                <a:gd name="connsiteY22" fmla="*/ 1913907 h 6130481"/>
                <a:gd name="connsiteX23" fmla="*/ 117662 w 5517522"/>
                <a:gd name="connsiteY23" fmla="*/ 2453044 h 6130481"/>
                <a:gd name="connsiteX24" fmla="*/ 2515 w 5517522"/>
                <a:gd name="connsiteY24" fmla="*/ 2685494 h 6130481"/>
                <a:gd name="connsiteX25" fmla="*/ 0 w 5517522"/>
                <a:gd name="connsiteY25" fmla="*/ 2696965 h 6130481"/>
                <a:gd name="connsiteX26" fmla="*/ 0 w 5517522"/>
                <a:gd name="connsiteY26" fmla="*/ 1587383 h 6130481"/>
                <a:gd name="connsiteX27" fmla="*/ 76951 w 5517522"/>
                <a:gd name="connsiteY27" fmla="*/ 1513741 h 6130481"/>
                <a:gd name="connsiteX28" fmla="*/ 510118 w 5517522"/>
                <a:gd name="connsiteY28" fmla="*/ 1107273 h 6130481"/>
                <a:gd name="connsiteX29" fmla="*/ 2549095 w 5517522"/>
                <a:gd name="connsiteY29" fmla="*/ 0 h 61304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517522" h="6130481">
                  <a:moveTo>
                    <a:pt x="2549095" y="0"/>
                  </a:moveTo>
                  <a:cubicBezTo>
                    <a:pt x="3508568" y="0"/>
                    <a:pt x="4219915" y="463445"/>
                    <a:pt x="4804175" y="1134258"/>
                  </a:cubicBezTo>
                  <a:cubicBezTo>
                    <a:pt x="5291694" y="1694109"/>
                    <a:pt x="5724011" y="2516643"/>
                    <a:pt x="5411838" y="3362353"/>
                  </a:cubicBezTo>
                  <a:cubicBezTo>
                    <a:pt x="4993181" y="4496612"/>
                    <a:pt x="5178268" y="4716633"/>
                    <a:pt x="4601621" y="5293280"/>
                  </a:cubicBezTo>
                  <a:cubicBezTo>
                    <a:pt x="4024863" y="5869926"/>
                    <a:pt x="3361551" y="6130481"/>
                    <a:pt x="2481577" y="6130481"/>
                  </a:cubicBezTo>
                  <a:cubicBezTo>
                    <a:pt x="1609329" y="6130481"/>
                    <a:pt x="818932" y="5780127"/>
                    <a:pt x="243517" y="5212325"/>
                  </a:cubicBezTo>
                  <a:cubicBezTo>
                    <a:pt x="170302" y="5140091"/>
                    <a:pt x="100568" y="5064339"/>
                    <a:pt x="34587" y="4985345"/>
                  </a:cubicBezTo>
                  <a:lnTo>
                    <a:pt x="0" y="4939620"/>
                  </a:lnTo>
                  <a:lnTo>
                    <a:pt x="0" y="3335329"/>
                  </a:lnTo>
                  <a:lnTo>
                    <a:pt x="17141" y="3448738"/>
                  </a:lnTo>
                  <a:cubicBezTo>
                    <a:pt x="50676" y="3613558"/>
                    <a:pt x="100867" y="3774516"/>
                    <a:pt x="167489" y="3930490"/>
                  </a:cubicBezTo>
                  <a:cubicBezTo>
                    <a:pt x="296255" y="4232138"/>
                    <a:pt x="480670" y="4502546"/>
                    <a:pt x="715471" y="4734212"/>
                  </a:cubicBezTo>
                  <a:cubicBezTo>
                    <a:pt x="1188993" y="5201464"/>
                    <a:pt x="1816250" y="5458772"/>
                    <a:pt x="2481689" y="5458772"/>
                  </a:cubicBezTo>
                  <a:cubicBezTo>
                    <a:pt x="3185758" y="5458772"/>
                    <a:pt x="3677755" y="5267191"/>
                    <a:pt x="4126644" y="4818302"/>
                  </a:cubicBezTo>
                  <a:cubicBezTo>
                    <a:pt x="4278363" y="4666583"/>
                    <a:pt x="4329982" y="4580701"/>
                    <a:pt x="4360437" y="4516766"/>
                  </a:cubicBezTo>
                  <a:cubicBezTo>
                    <a:pt x="4404890" y="4423495"/>
                    <a:pt x="4436577" y="4297417"/>
                    <a:pt x="4480357" y="4122855"/>
                  </a:cubicBezTo>
                  <a:cubicBezTo>
                    <a:pt x="4539030" y="3889285"/>
                    <a:pt x="4619425" y="3569275"/>
                    <a:pt x="4781557" y="3129791"/>
                  </a:cubicBezTo>
                  <a:cubicBezTo>
                    <a:pt x="4870238" y="2889503"/>
                    <a:pt x="4867103" y="2637010"/>
                    <a:pt x="4771928" y="2357869"/>
                  </a:cubicBezTo>
                  <a:cubicBezTo>
                    <a:pt x="4684815" y="2102465"/>
                    <a:pt x="4520779" y="1831945"/>
                    <a:pt x="4297510" y="1575533"/>
                  </a:cubicBezTo>
                  <a:cubicBezTo>
                    <a:pt x="4034492" y="1273549"/>
                    <a:pt x="3773266" y="1054983"/>
                    <a:pt x="3498715" y="907071"/>
                  </a:cubicBezTo>
                  <a:cubicBezTo>
                    <a:pt x="3204905" y="748745"/>
                    <a:pt x="2894187" y="671821"/>
                    <a:pt x="2549095" y="671821"/>
                  </a:cubicBezTo>
                  <a:cubicBezTo>
                    <a:pt x="1942553" y="671821"/>
                    <a:pt x="1518298" y="1049273"/>
                    <a:pt x="985319" y="1582475"/>
                  </a:cubicBezTo>
                  <a:cubicBezTo>
                    <a:pt x="865735" y="1702059"/>
                    <a:pt x="748278" y="1809774"/>
                    <a:pt x="634628" y="1913907"/>
                  </a:cubicBezTo>
                  <a:cubicBezTo>
                    <a:pt x="421325" y="2109407"/>
                    <a:pt x="237134" y="2278146"/>
                    <a:pt x="117662" y="2453044"/>
                  </a:cubicBezTo>
                  <a:cubicBezTo>
                    <a:pt x="64756" y="2530415"/>
                    <a:pt x="27022" y="2605799"/>
                    <a:pt x="2515" y="2685494"/>
                  </a:cubicBezTo>
                  <a:lnTo>
                    <a:pt x="0" y="2696965"/>
                  </a:lnTo>
                  <a:lnTo>
                    <a:pt x="0" y="1587383"/>
                  </a:lnTo>
                  <a:lnTo>
                    <a:pt x="76951" y="1513741"/>
                  </a:lnTo>
                  <a:cubicBezTo>
                    <a:pt x="217918" y="1383294"/>
                    <a:pt x="365956" y="1251435"/>
                    <a:pt x="510118" y="1107273"/>
                  </a:cubicBezTo>
                  <a:cubicBezTo>
                    <a:pt x="1086764" y="530627"/>
                    <a:pt x="1669121" y="0"/>
                    <a:pt x="2549095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defTabSz="336947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350">
                <a:solidFill>
                  <a:srgbClr val="FFFFFF"/>
                </a:solidFill>
                <a:latin typeface="Tw Cen MT"/>
                <a:ea typeface="Microsoft YaHei"/>
              </a:endParaRPr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E653AAAF-CCEF-494B-9366-16BB3815A6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0" y="176241"/>
              <a:ext cx="5517475" cy="6130481"/>
            </a:xfrm>
            <a:custGeom>
              <a:avLst/>
              <a:gdLst>
                <a:gd name="connsiteX0" fmla="*/ 2549095 w 5517475"/>
                <a:gd name="connsiteY0" fmla="*/ 0 h 6130481"/>
                <a:gd name="connsiteX1" fmla="*/ 4804175 w 5517475"/>
                <a:gd name="connsiteY1" fmla="*/ 1134258 h 6130481"/>
                <a:gd name="connsiteX2" fmla="*/ 5411838 w 5517475"/>
                <a:gd name="connsiteY2" fmla="*/ 3362353 h 6130481"/>
                <a:gd name="connsiteX3" fmla="*/ 4601621 w 5517475"/>
                <a:gd name="connsiteY3" fmla="*/ 5293280 h 6130481"/>
                <a:gd name="connsiteX4" fmla="*/ 2481577 w 5517475"/>
                <a:gd name="connsiteY4" fmla="*/ 6130481 h 6130481"/>
                <a:gd name="connsiteX5" fmla="*/ 243517 w 5517475"/>
                <a:gd name="connsiteY5" fmla="*/ 5212325 h 6130481"/>
                <a:gd name="connsiteX6" fmla="*/ 34587 w 5517475"/>
                <a:gd name="connsiteY6" fmla="*/ 4985345 h 6130481"/>
                <a:gd name="connsiteX7" fmla="*/ 0 w 5517475"/>
                <a:gd name="connsiteY7" fmla="*/ 4939620 h 6130481"/>
                <a:gd name="connsiteX8" fmla="*/ 0 w 5517475"/>
                <a:gd name="connsiteY8" fmla="*/ 3799573 h 6130481"/>
                <a:gd name="connsiteX9" fmla="*/ 64364 w 5517475"/>
                <a:gd name="connsiteY9" fmla="*/ 3974159 h 6130481"/>
                <a:gd name="connsiteX10" fmla="*/ 636644 w 5517475"/>
                <a:gd name="connsiteY10" fmla="*/ 4813600 h 6130481"/>
                <a:gd name="connsiteX11" fmla="*/ 2481577 w 5517475"/>
                <a:gd name="connsiteY11" fmla="*/ 5570406 h 6130481"/>
                <a:gd name="connsiteX12" fmla="*/ 3449896 w 5517475"/>
                <a:gd name="connsiteY12" fmla="*/ 5407153 h 6130481"/>
                <a:gd name="connsiteX13" fmla="*/ 4205695 w 5517475"/>
                <a:gd name="connsiteY13" fmla="*/ 4897241 h 6130481"/>
                <a:gd name="connsiteX14" fmla="*/ 4461434 w 5517475"/>
                <a:gd name="connsiteY14" fmla="*/ 4564802 h 6130481"/>
                <a:gd name="connsiteX15" fmla="*/ 4588969 w 5517475"/>
                <a:gd name="connsiteY15" fmla="*/ 4149952 h 6130481"/>
                <a:gd name="connsiteX16" fmla="*/ 4886585 w 5517475"/>
                <a:gd name="connsiteY16" fmla="*/ 3168421 h 6130481"/>
                <a:gd name="connsiteX17" fmla="*/ 4877964 w 5517475"/>
                <a:gd name="connsiteY17" fmla="*/ 2321590 h 6130481"/>
                <a:gd name="connsiteX18" fmla="*/ 4382048 w 5517475"/>
                <a:gd name="connsiteY18" fmla="*/ 1501856 h 6130481"/>
                <a:gd name="connsiteX19" fmla="*/ 3551900 w 5517475"/>
                <a:gd name="connsiteY19" fmla="*/ 808425 h 6130481"/>
                <a:gd name="connsiteX20" fmla="*/ 2549095 w 5517475"/>
                <a:gd name="connsiteY20" fmla="*/ 559851 h 6130481"/>
                <a:gd name="connsiteX21" fmla="*/ 1712566 w 5517475"/>
                <a:gd name="connsiteY21" fmla="*/ 812008 h 6130481"/>
                <a:gd name="connsiteX22" fmla="*/ 906044 w 5517475"/>
                <a:gd name="connsiteY22" fmla="*/ 1502976 h 6130481"/>
                <a:gd name="connsiteX23" fmla="*/ 558825 w 5517475"/>
                <a:gd name="connsiteY23" fmla="*/ 1831049 h 6130481"/>
                <a:gd name="connsiteX24" fmla="*/ 25063 w 5517475"/>
                <a:gd name="connsiteY24" fmla="*/ 2389556 h 6130481"/>
                <a:gd name="connsiteX25" fmla="*/ 0 w 5517475"/>
                <a:gd name="connsiteY25" fmla="*/ 2432109 h 6130481"/>
                <a:gd name="connsiteX26" fmla="*/ 0 w 5517475"/>
                <a:gd name="connsiteY26" fmla="*/ 1587383 h 6130481"/>
                <a:gd name="connsiteX27" fmla="*/ 76951 w 5517475"/>
                <a:gd name="connsiteY27" fmla="*/ 1513741 h 6130481"/>
                <a:gd name="connsiteX28" fmla="*/ 510118 w 5517475"/>
                <a:gd name="connsiteY28" fmla="*/ 1107273 h 6130481"/>
                <a:gd name="connsiteX29" fmla="*/ 2549095 w 5517475"/>
                <a:gd name="connsiteY29" fmla="*/ 0 h 61304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517475" h="6130481">
                  <a:moveTo>
                    <a:pt x="2549095" y="0"/>
                  </a:moveTo>
                  <a:cubicBezTo>
                    <a:pt x="3508568" y="0"/>
                    <a:pt x="4219915" y="463445"/>
                    <a:pt x="4804175" y="1134258"/>
                  </a:cubicBezTo>
                  <a:cubicBezTo>
                    <a:pt x="5291694" y="1694109"/>
                    <a:pt x="5723899" y="2516643"/>
                    <a:pt x="5411838" y="3362353"/>
                  </a:cubicBezTo>
                  <a:cubicBezTo>
                    <a:pt x="4993181" y="4496612"/>
                    <a:pt x="5178268" y="4716633"/>
                    <a:pt x="4601621" y="5293280"/>
                  </a:cubicBezTo>
                  <a:cubicBezTo>
                    <a:pt x="4024863" y="5869926"/>
                    <a:pt x="3361551" y="6130481"/>
                    <a:pt x="2481577" y="6130481"/>
                  </a:cubicBezTo>
                  <a:cubicBezTo>
                    <a:pt x="1609329" y="6130481"/>
                    <a:pt x="818932" y="5780127"/>
                    <a:pt x="243517" y="5212325"/>
                  </a:cubicBezTo>
                  <a:cubicBezTo>
                    <a:pt x="170302" y="5140091"/>
                    <a:pt x="100568" y="5064339"/>
                    <a:pt x="34587" y="4985345"/>
                  </a:cubicBezTo>
                  <a:lnTo>
                    <a:pt x="0" y="4939620"/>
                  </a:lnTo>
                  <a:lnTo>
                    <a:pt x="0" y="3799573"/>
                  </a:lnTo>
                  <a:lnTo>
                    <a:pt x="64364" y="3974159"/>
                  </a:lnTo>
                  <a:cubicBezTo>
                    <a:pt x="198841" y="4289243"/>
                    <a:pt x="391429" y="4571632"/>
                    <a:pt x="636644" y="4813600"/>
                  </a:cubicBezTo>
                  <a:cubicBezTo>
                    <a:pt x="1131328" y="5301566"/>
                    <a:pt x="1786578" y="5570406"/>
                    <a:pt x="2481577" y="5570406"/>
                  </a:cubicBezTo>
                  <a:cubicBezTo>
                    <a:pt x="2854550" y="5570406"/>
                    <a:pt x="3171314" y="5516996"/>
                    <a:pt x="3449896" y="5407153"/>
                  </a:cubicBezTo>
                  <a:cubicBezTo>
                    <a:pt x="3723103" y="5299438"/>
                    <a:pt x="3970333" y="5132603"/>
                    <a:pt x="4205695" y="4897241"/>
                  </a:cubicBezTo>
                  <a:cubicBezTo>
                    <a:pt x="4369395" y="4733653"/>
                    <a:pt x="4426836" y="4637358"/>
                    <a:pt x="4461434" y="4564802"/>
                  </a:cubicBezTo>
                  <a:cubicBezTo>
                    <a:pt x="4510701" y="4461453"/>
                    <a:pt x="4543509" y="4330784"/>
                    <a:pt x="4588969" y="4149952"/>
                  </a:cubicBezTo>
                  <a:cubicBezTo>
                    <a:pt x="4646969" y="3918846"/>
                    <a:pt x="4726468" y="3602194"/>
                    <a:pt x="4886585" y="3168421"/>
                  </a:cubicBezTo>
                  <a:cubicBezTo>
                    <a:pt x="4984560" y="2902940"/>
                    <a:pt x="4981760" y="2626037"/>
                    <a:pt x="4877964" y="2321590"/>
                  </a:cubicBezTo>
                  <a:cubicBezTo>
                    <a:pt x="4786260" y="2052526"/>
                    <a:pt x="4614834" y="1769129"/>
                    <a:pt x="4382048" y="1501856"/>
                  </a:cubicBezTo>
                  <a:cubicBezTo>
                    <a:pt x="4110072" y="1189683"/>
                    <a:pt x="3838544" y="962832"/>
                    <a:pt x="3551900" y="808425"/>
                  </a:cubicBezTo>
                  <a:cubicBezTo>
                    <a:pt x="3241183" y="641141"/>
                    <a:pt x="2913222" y="559851"/>
                    <a:pt x="2549095" y="559851"/>
                  </a:cubicBezTo>
                  <a:cubicBezTo>
                    <a:pt x="2253830" y="559851"/>
                    <a:pt x="1988013" y="640134"/>
                    <a:pt x="1712566" y="812008"/>
                  </a:cubicBezTo>
                  <a:cubicBezTo>
                    <a:pt x="1428385" y="989593"/>
                    <a:pt x="1158313" y="1250707"/>
                    <a:pt x="906044" y="1502976"/>
                  </a:cubicBezTo>
                  <a:cubicBezTo>
                    <a:pt x="788140" y="1620769"/>
                    <a:pt x="671579" y="1727700"/>
                    <a:pt x="558825" y="1831049"/>
                  </a:cubicBezTo>
                  <a:cubicBezTo>
                    <a:pt x="340371" y="2031140"/>
                    <a:pt x="151813" y="2204022"/>
                    <a:pt x="25063" y="2389556"/>
                  </a:cubicBezTo>
                  <a:lnTo>
                    <a:pt x="0" y="2432109"/>
                  </a:lnTo>
                  <a:lnTo>
                    <a:pt x="0" y="1587383"/>
                  </a:lnTo>
                  <a:lnTo>
                    <a:pt x="76951" y="1513741"/>
                  </a:lnTo>
                  <a:cubicBezTo>
                    <a:pt x="217918" y="1383294"/>
                    <a:pt x="365956" y="1251435"/>
                    <a:pt x="510118" y="1107273"/>
                  </a:cubicBezTo>
                  <a:cubicBezTo>
                    <a:pt x="1086764" y="530627"/>
                    <a:pt x="1669121" y="0"/>
                    <a:pt x="2549095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defTabSz="336947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350">
                <a:solidFill>
                  <a:srgbClr val="FFFFFF"/>
                </a:solidFill>
                <a:latin typeface="Tw Cen MT"/>
                <a:ea typeface="Microsoft YaHei"/>
              </a:endParaRPr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34B356D9-49C3-412F-8E03-AC9AE837169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0"/>
              <a:ext cx="5646974" cy="6483075"/>
            </a:xfrm>
            <a:custGeom>
              <a:avLst/>
              <a:gdLst>
                <a:gd name="connsiteX0" fmla="*/ 2405773 w 5646974"/>
                <a:gd name="connsiteY0" fmla="*/ 0 h 6483075"/>
                <a:gd name="connsiteX1" fmla="*/ 5646974 w 5646974"/>
                <a:gd name="connsiteY1" fmla="*/ 3241538 h 6483075"/>
                <a:gd name="connsiteX2" fmla="*/ 2405773 w 5646974"/>
                <a:gd name="connsiteY2" fmla="*/ 6483075 h 6483075"/>
                <a:gd name="connsiteX3" fmla="*/ 113897 w 5646974"/>
                <a:gd name="connsiteY3" fmla="*/ 5533666 h 6483075"/>
                <a:gd name="connsiteX4" fmla="*/ 0 w 5646974"/>
                <a:gd name="connsiteY4" fmla="*/ 5408336 h 6483075"/>
                <a:gd name="connsiteX5" fmla="*/ 0 w 5646974"/>
                <a:gd name="connsiteY5" fmla="*/ 4983659 h 6483075"/>
                <a:gd name="connsiteX6" fmla="*/ 155731 w 5646974"/>
                <a:gd name="connsiteY6" fmla="*/ 5176047 h 6483075"/>
                <a:gd name="connsiteX7" fmla="*/ 1093706 w 5646974"/>
                <a:gd name="connsiteY7" fmla="*/ 5866903 h 6483075"/>
                <a:gd name="connsiteX8" fmla="*/ 1639673 w 5646974"/>
                <a:gd name="connsiteY8" fmla="*/ 6059940 h 6483075"/>
                <a:gd name="connsiteX9" fmla="*/ 1709990 w 5646974"/>
                <a:gd name="connsiteY9" fmla="*/ 6076287 h 6483075"/>
                <a:gd name="connsiteX10" fmla="*/ 1780307 w 5646974"/>
                <a:gd name="connsiteY10" fmla="*/ 6091963 h 6483075"/>
                <a:gd name="connsiteX11" fmla="*/ 1851072 w 5646974"/>
                <a:gd name="connsiteY11" fmla="*/ 6105176 h 6483075"/>
                <a:gd name="connsiteX12" fmla="*/ 1886455 w 5646974"/>
                <a:gd name="connsiteY12" fmla="*/ 6111782 h 6483075"/>
                <a:gd name="connsiteX13" fmla="*/ 1921949 w 5646974"/>
                <a:gd name="connsiteY13" fmla="*/ 6117716 h 6483075"/>
                <a:gd name="connsiteX14" fmla="*/ 2064152 w 5646974"/>
                <a:gd name="connsiteY14" fmla="*/ 6137647 h 6483075"/>
                <a:gd name="connsiteX15" fmla="*/ 2206914 w 5646974"/>
                <a:gd name="connsiteY15" fmla="*/ 6151195 h 6483075"/>
                <a:gd name="connsiteX16" fmla="*/ 2350011 w 5646974"/>
                <a:gd name="connsiteY16" fmla="*/ 6158250 h 6483075"/>
                <a:gd name="connsiteX17" fmla="*/ 2493109 w 5646974"/>
                <a:gd name="connsiteY17" fmla="*/ 6159705 h 6483075"/>
                <a:gd name="connsiteX18" fmla="*/ 2781321 w 5646974"/>
                <a:gd name="connsiteY18" fmla="*/ 6147277 h 6483075"/>
                <a:gd name="connsiteX19" fmla="*/ 3345091 w 5646974"/>
                <a:gd name="connsiteY19" fmla="*/ 6060276 h 6483075"/>
                <a:gd name="connsiteX20" fmla="*/ 3878853 w 5646974"/>
                <a:gd name="connsiteY20" fmla="*/ 5871718 h 6483075"/>
                <a:gd name="connsiteX21" fmla="*/ 4367267 w 5646974"/>
                <a:gd name="connsiteY21" fmla="*/ 5573093 h 6483075"/>
                <a:gd name="connsiteX22" fmla="*/ 4424484 w 5646974"/>
                <a:gd name="connsiteY22" fmla="*/ 5528529 h 6483075"/>
                <a:gd name="connsiteX23" fmla="*/ 4481252 w 5646974"/>
                <a:gd name="connsiteY23" fmla="*/ 5483069 h 6483075"/>
                <a:gd name="connsiteX24" fmla="*/ 4536790 w 5646974"/>
                <a:gd name="connsiteY24" fmla="*/ 5435818 h 6483075"/>
                <a:gd name="connsiteX25" fmla="*/ 4591543 w 5646974"/>
                <a:gd name="connsiteY25" fmla="*/ 5387671 h 6483075"/>
                <a:gd name="connsiteX26" fmla="*/ 4794209 w 5646974"/>
                <a:gd name="connsiteY26" fmla="*/ 5181198 h 6483075"/>
                <a:gd name="connsiteX27" fmla="*/ 4956678 w 5646974"/>
                <a:gd name="connsiteY27" fmla="*/ 4945836 h 6483075"/>
                <a:gd name="connsiteX28" fmla="*/ 4989262 w 5646974"/>
                <a:gd name="connsiteY28" fmla="*/ 4881453 h 6483075"/>
                <a:gd name="connsiteX29" fmla="*/ 5017814 w 5646974"/>
                <a:gd name="connsiteY29" fmla="*/ 4814607 h 6483075"/>
                <a:gd name="connsiteX30" fmla="*/ 5044127 w 5646974"/>
                <a:gd name="connsiteY30" fmla="*/ 4746193 h 6483075"/>
                <a:gd name="connsiteX31" fmla="*/ 5068425 w 5646974"/>
                <a:gd name="connsiteY31" fmla="*/ 4676436 h 6483075"/>
                <a:gd name="connsiteX32" fmla="*/ 5154641 w 5646974"/>
                <a:gd name="connsiteY32" fmla="*/ 4390352 h 6483075"/>
                <a:gd name="connsiteX33" fmla="*/ 5196854 w 5646974"/>
                <a:gd name="connsiteY33" fmla="*/ 4246134 h 6483075"/>
                <a:gd name="connsiteX34" fmla="*/ 5240299 w 5646974"/>
                <a:gd name="connsiteY34" fmla="*/ 4102140 h 6483075"/>
                <a:gd name="connsiteX35" fmla="*/ 5432440 w 5646974"/>
                <a:gd name="connsiteY35" fmla="*/ 3532884 h 6483075"/>
                <a:gd name="connsiteX36" fmla="*/ 5528846 w 5646974"/>
                <a:gd name="connsiteY36" fmla="*/ 2951647 h 6483075"/>
                <a:gd name="connsiteX37" fmla="*/ 5495927 w 5646974"/>
                <a:gd name="connsiteY37" fmla="*/ 2658733 h 6483075"/>
                <a:gd name="connsiteX38" fmla="*/ 5480027 w 5646974"/>
                <a:gd name="connsiteY38" fmla="*/ 2586848 h 6483075"/>
                <a:gd name="connsiteX39" fmla="*/ 5461328 w 5646974"/>
                <a:gd name="connsiteY39" fmla="*/ 2515635 h 6483075"/>
                <a:gd name="connsiteX40" fmla="*/ 5439605 w 5646974"/>
                <a:gd name="connsiteY40" fmla="*/ 2445317 h 6483075"/>
                <a:gd name="connsiteX41" fmla="*/ 5415532 w 5646974"/>
                <a:gd name="connsiteY41" fmla="*/ 2375896 h 6483075"/>
                <a:gd name="connsiteX42" fmla="*/ 5144564 w 5646974"/>
                <a:gd name="connsiteY42" fmla="*/ 1857138 h 6483075"/>
                <a:gd name="connsiteX43" fmla="*/ 4774838 w 5646974"/>
                <a:gd name="connsiteY43" fmla="*/ 1405450 h 6483075"/>
                <a:gd name="connsiteX44" fmla="*/ 4345769 w 5646974"/>
                <a:gd name="connsiteY44" fmla="*/ 1012323 h 6483075"/>
                <a:gd name="connsiteX45" fmla="*/ 4115334 w 5646974"/>
                <a:gd name="connsiteY45" fmla="*/ 841344 h 6483075"/>
                <a:gd name="connsiteX46" fmla="*/ 3874038 w 5646974"/>
                <a:gd name="connsiteY46" fmla="*/ 691528 h 6483075"/>
                <a:gd name="connsiteX47" fmla="*/ 3359535 w 5646974"/>
                <a:gd name="connsiteY47" fmla="*/ 468819 h 6483075"/>
                <a:gd name="connsiteX48" fmla="*/ 2811105 w 5646974"/>
                <a:gd name="connsiteY48" fmla="*/ 366031 h 6483075"/>
                <a:gd name="connsiteX49" fmla="*/ 2741124 w 5646974"/>
                <a:gd name="connsiteY49" fmla="*/ 361440 h 6483075"/>
                <a:gd name="connsiteX50" fmla="*/ 2671030 w 5646974"/>
                <a:gd name="connsiteY50" fmla="*/ 358417 h 6483075"/>
                <a:gd name="connsiteX51" fmla="*/ 2600713 w 5646974"/>
                <a:gd name="connsiteY51" fmla="*/ 357521 h 6483075"/>
                <a:gd name="connsiteX52" fmla="*/ 2531739 w 5646974"/>
                <a:gd name="connsiteY52" fmla="*/ 358529 h 6483075"/>
                <a:gd name="connsiteX53" fmla="*/ 2259988 w 5646974"/>
                <a:gd name="connsiteY53" fmla="*/ 385289 h 6483075"/>
                <a:gd name="connsiteX54" fmla="*/ 1740670 w 5646974"/>
                <a:gd name="connsiteY54" fmla="*/ 553917 h 6483075"/>
                <a:gd name="connsiteX55" fmla="*/ 1264124 w 5646974"/>
                <a:gd name="connsiteY55" fmla="*/ 853549 h 6483075"/>
                <a:gd name="connsiteX56" fmla="*/ 823074 w 5646974"/>
                <a:gd name="connsiteY56" fmla="*/ 1234136 h 6483075"/>
                <a:gd name="connsiteX57" fmla="*/ 715694 w 5646974"/>
                <a:gd name="connsiteY57" fmla="*/ 1336252 h 6483075"/>
                <a:gd name="connsiteX58" fmla="*/ 606859 w 5646974"/>
                <a:gd name="connsiteY58" fmla="*/ 1440945 h 6483075"/>
                <a:gd name="connsiteX59" fmla="*/ 382023 w 5646974"/>
                <a:gd name="connsiteY59" fmla="*/ 1646074 h 6483075"/>
                <a:gd name="connsiteX60" fmla="*/ 158531 w 5646974"/>
                <a:gd name="connsiteY60" fmla="*/ 1843813 h 6483075"/>
                <a:gd name="connsiteX61" fmla="*/ 0 w 5646974"/>
                <a:gd name="connsiteY61" fmla="*/ 1991775 h 6483075"/>
                <a:gd name="connsiteX62" fmla="*/ 0 w 5646974"/>
                <a:gd name="connsiteY62" fmla="*/ 1074740 h 6483075"/>
                <a:gd name="connsiteX63" fmla="*/ 113897 w 5646974"/>
                <a:gd name="connsiteY63" fmla="*/ 949410 h 6483075"/>
                <a:gd name="connsiteX64" fmla="*/ 2405773 w 5646974"/>
                <a:gd name="connsiteY64" fmla="*/ 0 h 64830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</a:cxnLst>
              <a:rect l="l" t="t" r="r" b="b"/>
              <a:pathLst>
                <a:path w="5646974" h="6483075">
                  <a:moveTo>
                    <a:pt x="2405773" y="0"/>
                  </a:moveTo>
                  <a:cubicBezTo>
                    <a:pt x="4195841" y="0"/>
                    <a:pt x="5646974" y="1451246"/>
                    <a:pt x="5646974" y="3241538"/>
                  </a:cubicBezTo>
                  <a:cubicBezTo>
                    <a:pt x="5646974" y="5031830"/>
                    <a:pt x="4195841" y="6483075"/>
                    <a:pt x="2405773" y="6483075"/>
                  </a:cubicBezTo>
                  <a:cubicBezTo>
                    <a:pt x="1510739" y="6483075"/>
                    <a:pt x="700439" y="6120264"/>
                    <a:pt x="113897" y="5533666"/>
                  </a:cubicBezTo>
                  <a:lnTo>
                    <a:pt x="0" y="5408336"/>
                  </a:lnTo>
                  <a:lnTo>
                    <a:pt x="0" y="4983659"/>
                  </a:lnTo>
                  <a:lnTo>
                    <a:pt x="155731" y="5176047"/>
                  </a:lnTo>
                  <a:cubicBezTo>
                    <a:pt x="417742" y="5469073"/>
                    <a:pt x="741224" y="5704211"/>
                    <a:pt x="1093706" y="5866903"/>
                  </a:cubicBezTo>
                  <a:cubicBezTo>
                    <a:pt x="1269947" y="5948418"/>
                    <a:pt x="1453018" y="6013137"/>
                    <a:pt x="1639673" y="6059940"/>
                  </a:cubicBezTo>
                  <a:lnTo>
                    <a:pt x="1709990" y="6076287"/>
                  </a:lnTo>
                  <a:cubicBezTo>
                    <a:pt x="1733504" y="6081550"/>
                    <a:pt x="1756570" y="6088156"/>
                    <a:pt x="1780307" y="6091963"/>
                  </a:cubicBezTo>
                  <a:lnTo>
                    <a:pt x="1851072" y="6105176"/>
                  </a:lnTo>
                  <a:lnTo>
                    <a:pt x="1886455" y="6111782"/>
                  </a:lnTo>
                  <a:cubicBezTo>
                    <a:pt x="1898212" y="6114021"/>
                    <a:pt x="1909969" y="6116373"/>
                    <a:pt x="1921949" y="6117716"/>
                  </a:cubicBezTo>
                  <a:cubicBezTo>
                    <a:pt x="1969425" y="6124323"/>
                    <a:pt x="2016676" y="6131489"/>
                    <a:pt x="2064152" y="6137647"/>
                  </a:cubicBezTo>
                  <a:cubicBezTo>
                    <a:pt x="2111851" y="6141790"/>
                    <a:pt x="2159438" y="6146381"/>
                    <a:pt x="2206914" y="6151195"/>
                  </a:cubicBezTo>
                  <a:lnTo>
                    <a:pt x="2350011" y="6158250"/>
                  </a:lnTo>
                  <a:cubicBezTo>
                    <a:pt x="2397711" y="6159593"/>
                    <a:pt x="2445410" y="6159146"/>
                    <a:pt x="2493109" y="6159705"/>
                  </a:cubicBezTo>
                  <a:cubicBezTo>
                    <a:pt x="2589068" y="6158137"/>
                    <a:pt x="2685922" y="6154666"/>
                    <a:pt x="2781321" y="6147277"/>
                  </a:cubicBezTo>
                  <a:cubicBezTo>
                    <a:pt x="2972566" y="6132944"/>
                    <a:pt x="3161348" y="6105288"/>
                    <a:pt x="3345091" y="6060276"/>
                  </a:cubicBezTo>
                  <a:cubicBezTo>
                    <a:pt x="3528834" y="6015375"/>
                    <a:pt x="3707539" y="5952785"/>
                    <a:pt x="3878853" y="5871718"/>
                  </a:cubicBezTo>
                  <a:cubicBezTo>
                    <a:pt x="4050167" y="5790428"/>
                    <a:pt x="4213084" y="5689318"/>
                    <a:pt x="4367267" y="5573093"/>
                  </a:cubicBezTo>
                  <a:lnTo>
                    <a:pt x="4424484" y="5528529"/>
                  </a:lnTo>
                  <a:cubicBezTo>
                    <a:pt x="4443631" y="5513637"/>
                    <a:pt x="4463113" y="5499193"/>
                    <a:pt x="4481252" y="5483069"/>
                  </a:cubicBezTo>
                  <a:lnTo>
                    <a:pt x="4536790" y="5435818"/>
                  </a:lnTo>
                  <a:cubicBezTo>
                    <a:pt x="4555265" y="5419918"/>
                    <a:pt x="4574188" y="5404466"/>
                    <a:pt x="4591543" y="5387671"/>
                  </a:cubicBezTo>
                  <a:cubicBezTo>
                    <a:pt x="4662980" y="5321944"/>
                    <a:pt x="4733074" y="5254650"/>
                    <a:pt x="4794209" y="5181198"/>
                  </a:cubicBezTo>
                  <a:cubicBezTo>
                    <a:pt x="4857808" y="5109089"/>
                    <a:pt x="4910434" y="5029926"/>
                    <a:pt x="4956678" y="4945836"/>
                  </a:cubicBezTo>
                  <a:cubicBezTo>
                    <a:pt x="4967651" y="4924450"/>
                    <a:pt x="4978624" y="4903064"/>
                    <a:pt x="4989262" y="4881453"/>
                  </a:cubicBezTo>
                  <a:lnTo>
                    <a:pt x="5017814" y="4814607"/>
                  </a:lnTo>
                  <a:cubicBezTo>
                    <a:pt x="5027891" y="4792549"/>
                    <a:pt x="5035393" y="4769035"/>
                    <a:pt x="5044127" y="4746193"/>
                  </a:cubicBezTo>
                  <a:cubicBezTo>
                    <a:pt x="5052636" y="4723128"/>
                    <a:pt x="5061146" y="4700174"/>
                    <a:pt x="5068425" y="4676436"/>
                  </a:cubicBezTo>
                  <a:cubicBezTo>
                    <a:pt x="5099552" y="4582717"/>
                    <a:pt x="5126985" y="4486422"/>
                    <a:pt x="5154641" y="4390352"/>
                  </a:cubicBezTo>
                  <a:lnTo>
                    <a:pt x="5196854" y="4246134"/>
                  </a:lnTo>
                  <a:lnTo>
                    <a:pt x="5240299" y="4102140"/>
                  </a:lnTo>
                  <a:cubicBezTo>
                    <a:pt x="5299195" y="3910560"/>
                    <a:pt x="5364697" y="3721330"/>
                    <a:pt x="5432440" y="3532884"/>
                  </a:cubicBezTo>
                  <a:cubicBezTo>
                    <a:pt x="5500294" y="3346902"/>
                    <a:pt x="5533549" y="3148714"/>
                    <a:pt x="5528846" y="2951647"/>
                  </a:cubicBezTo>
                  <a:cubicBezTo>
                    <a:pt x="5526831" y="2853113"/>
                    <a:pt x="5515409" y="2755027"/>
                    <a:pt x="5495927" y="2658733"/>
                  </a:cubicBezTo>
                  <a:cubicBezTo>
                    <a:pt x="5491112" y="2634659"/>
                    <a:pt x="5486297" y="2610585"/>
                    <a:pt x="5480027" y="2586848"/>
                  </a:cubicBezTo>
                  <a:cubicBezTo>
                    <a:pt x="5474205" y="2562998"/>
                    <a:pt x="5468718" y="2539036"/>
                    <a:pt x="5461328" y="2515635"/>
                  </a:cubicBezTo>
                  <a:cubicBezTo>
                    <a:pt x="5454386" y="2492009"/>
                    <a:pt x="5447668" y="2468495"/>
                    <a:pt x="5439605" y="2445317"/>
                  </a:cubicBezTo>
                  <a:cubicBezTo>
                    <a:pt x="5431879" y="2422028"/>
                    <a:pt x="5424378" y="2398738"/>
                    <a:pt x="5415532" y="2375896"/>
                  </a:cubicBezTo>
                  <a:cubicBezTo>
                    <a:pt x="5347790" y="2191817"/>
                    <a:pt x="5254071" y="2018599"/>
                    <a:pt x="5144564" y="1857138"/>
                  </a:cubicBezTo>
                  <a:cubicBezTo>
                    <a:pt x="5034946" y="1695565"/>
                    <a:pt x="4909762" y="1545301"/>
                    <a:pt x="4774838" y="1405450"/>
                  </a:cubicBezTo>
                  <a:cubicBezTo>
                    <a:pt x="4638907" y="1265040"/>
                    <a:pt x="4496145" y="1132131"/>
                    <a:pt x="4345769" y="1012323"/>
                  </a:cubicBezTo>
                  <a:cubicBezTo>
                    <a:pt x="4270749" y="952195"/>
                    <a:pt x="4194273" y="894642"/>
                    <a:pt x="4115334" y="841344"/>
                  </a:cubicBezTo>
                  <a:cubicBezTo>
                    <a:pt x="4037067" y="787263"/>
                    <a:pt x="3956336" y="737548"/>
                    <a:pt x="3874038" y="691528"/>
                  </a:cubicBezTo>
                  <a:cubicBezTo>
                    <a:pt x="3709554" y="599712"/>
                    <a:pt x="3537792" y="523349"/>
                    <a:pt x="3359535" y="468819"/>
                  </a:cubicBezTo>
                  <a:cubicBezTo>
                    <a:pt x="3181278" y="414514"/>
                    <a:pt x="2997311" y="380699"/>
                    <a:pt x="2811105" y="366031"/>
                  </a:cubicBezTo>
                  <a:cubicBezTo>
                    <a:pt x="2787703" y="364575"/>
                    <a:pt x="2764525" y="362448"/>
                    <a:pt x="2741124" y="361440"/>
                  </a:cubicBezTo>
                  <a:lnTo>
                    <a:pt x="2671030" y="358417"/>
                  </a:lnTo>
                  <a:lnTo>
                    <a:pt x="2600713" y="357521"/>
                  </a:lnTo>
                  <a:cubicBezTo>
                    <a:pt x="2577087" y="356961"/>
                    <a:pt x="2554805" y="358305"/>
                    <a:pt x="2531739" y="358529"/>
                  </a:cubicBezTo>
                  <a:cubicBezTo>
                    <a:pt x="2440259" y="360992"/>
                    <a:pt x="2349564" y="370285"/>
                    <a:pt x="2259988" y="385289"/>
                  </a:cubicBezTo>
                  <a:cubicBezTo>
                    <a:pt x="2080723" y="415521"/>
                    <a:pt x="1906945" y="473634"/>
                    <a:pt x="1740670" y="553917"/>
                  </a:cubicBezTo>
                  <a:cubicBezTo>
                    <a:pt x="1574506" y="634647"/>
                    <a:pt x="1415844" y="737100"/>
                    <a:pt x="1264124" y="853549"/>
                  </a:cubicBezTo>
                  <a:cubicBezTo>
                    <a:pt x="1112181" y="969886"/>
                    <a:pt x="966508" y="1099212"/>
                    <a:pt x="823074" y="1234136"/>
                  </a:cubicBezTo>
                  <a:cubicBezTo>
                    <a:pt x="787131" y="1267951"/>
                    <a:pt x="751413" y="1301990"/>
                    <a:pt x="715694" y="1336252"/>
                  </a:cubicBezTo>
                  <a:lnTo>
                    <a:pt x="606859" y="1440945"/>
                  </a:lnTo>
                  <a:cubicBezTo>
                    <a:pt x="532623" y="1511374"/>
                    <a:pt x="457267" y="1579452"/>
                    <a:pt x="382023" y="1646074"/>
                  </a:cubicBezTo>
                  <a:lnTo>
                    <a:pt x="158531" y="1843813"/>
                  </a:lnTo>
                  <a:lnTo>
                    <a:pt x="0" y="1991775"/>
                  </a:lnTo>
                  <a:lnTo>
                    <a:pt x="0" y="1074740"/>
                  </a:lnTo>
                  <a:lnTo>
                    <a:pt x="113897" y="949410"/>
                  </a:lnTo>
                  <a:cubicBezTo>
                    <a:pt x="700439" y="362812"/>
                    <a:pt x="1510739" y="0"/>
                    <a:pt x="2405773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defTabSz="336947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350">
                <a:solidFill>
                  <a:srgbClr val="FFFFFF"/>
                </a:solidFill>
                <a:latin typeface="Tw Cen MT"/>
                <a:ea typeface="Microsoft YaHei"/>
              </a:endParaRPr>
            </a:p>
          </p:txBody>
        </p:sp>
      </p:grpSp>
      <p:sp>
        <p:nvSpPr>
          <p:cNvPr id="5" name="TextBox 4">
            <a:extLst>
              <a:ext uri="{FF2B5EF4-FFF2-40B4-BE49-F238E27FC236}">
                <a16:creationId xmlns:a16="http://schemas.microsoft.com/office/drawing/2014/main" id="{1D9AB7D7-CE48-BE23-B448-44CDDBC5686F}"/>
              </a:ext>
            </a:extLst>
          </p:cNvPr>
          <p:cNvSpPr txBox="1"/>
          <p:nvPr/>
        </p:nvSpPr>
        <p:spPr>
          <a:xfrm>
            <a:off x="-12881" y="2371160"/>
            <a:ext cx="2744833" cy="2115681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/>
          <a:p>
            <a:pPr defTabSz="685800" fontAlgn="base">
              <a:lnSpc>
                <a:spcPct val="90000"/>
              </a:lnSpc>
              <a:spcBef>
                <a:spcPct val="0"/>
              </a:spcBef>
              <a:spcAft>
                <a:spcPts val="450"/>
              </a:spcAft>
            </a:pPr>
            <a:endParaRPr lang="en-US" sz="3000" b="1" dirty="0">
              <a:solidFill>
                <a:srgbClr val="000000"/>
              </a:solidFill>
              <a:latin typeface="Tw Cen MT"/>
              <a:ea typeface="Microsoft YaHei"/>
            </a:endParaRPr>
          </a:p>
        </p:txBody>
      </p:sp>
      <p:graphicFrame>
        <p:nvGraphicFramePr>
          <p:cNvPr id="7" name="TextBox 3">
            <a:extLst>
              <a:ext uri="{FF2B5EF4-FFF2-40B4-BE49-F238E27FC236}">
                <a16:creationId xmlns:a16="http://schemas.microsoft.com/office/drawing/2014/main" id="{4D8899D0-8E2B-A207-48C5-F16FABF92D0E}"/>
              </a:ext>
            </a:extLst>
          </p:cNvPr>
          <p:cNvGraphicFramePr/>
          <p:nvPr/>
        </p:nvGraphicFramePr>
        <p:xfrm>
          <a:off x="521550" y="1484785"/>
          <a:ext cx="7722858" cy="45243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B0BBBA2A-41BC-414D-754A-4307AD5936D1}"/>
              </a:ext>
            </a:extLst>
          </p:cNvPr>
          <p:cNvSpPr txBox="1"/>
          <p:nvPr/>
        </p:nvSpPr>
        <p:spPr>
          <a:xfrm>
            <a:off x="305527" y="1214754"/>
            <a:ext cx="795176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336947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3000" b="1" dirty="0"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rPr>
              <a:t>What’s Typical behaviour during exams?</a:t>
            </a:r>
          </a:p>
        </p:txBody>
      </p:sp>
    </p:spTree>
    <p:extLst>
      <p:ext uri="{BB962C8B-B14F-4D97-AF65-F5344CB8AC3E}">
        <p14:creationId xmlns:p14="http://schemas.microsoft.com/office/powerpoint/2010/main" val="388573204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2F3856E9-4239-4EE7-A372-FDCF4882FD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857250"/>
            <a:ext cx="9143771" cy="51435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336947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350">
              <a:solidFill>
                <a:srgbClr val="FFFFFF"/>
              </a:solidFill>
              <a:latin typeface="Tw Cen MT"/>
              <a:ea typeface="Microsoft YaHei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CCC9CDCF-90F8-42B0-BD0A-794C526880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29" y="879821"/>
            <a:ext cx="9143771" cy="51435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336947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600">
              <a:solidFill>
                <a:srgbClr val="FFFFFF"/>
              </a:solidFill>
              <a:latin typeface="Tw Cen MT"/>
              <a:ea typeface="Microsoft YaHei"/>
            </a:endParaRP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C07D05FE-3FB8-4314-A050-9AB40814D7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29" y="848836"/>
            <a:ext cx="4235231" cy="4862306"/>
            <a:chOff x="-19221" y="0"/>
            <a:chExt cx="5646974" cy="6483075"/>
          </a:xfrm>
        </p:grpSpPr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BDDC6C42-DDD5-4105-85F2-9C052563AE5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0" y="116610"/>
              <a:ext cx="5535001" cy="6250127"/>
            </a:xfrm>
            <a:custGeom>
              <a:avLst/>
              <a:gdLst>
                <a:gd name="connsiteX0" fmla="*/ 2510242 w 5535001"/>
                <a:gd name="connsiteY0" fmla="*/ 174 h 6250127"/>
                <a:gd name="connsiteX1" fmla="*/ 2550551 w 5535001"/>
                <a:gd name="connsiteY1" fmla="*/ 510 h 6250127"/>
                <a:gd name="connsiteX2" fmla="*/ 2629490 w 5535001"/>
                <a:gd name="connsiteY2" fmla="*/ 3757 h 6250127"/>
                <a:gd name="connsiteX3" fmla="*/ 2708317 w 5535001"/>
                <a:gd name="connsiteY3" fmla="*/ 7229 h 6250127"/>
                <a:gd name="connsiteX4" fmla="*/ 2787256 w 5535001"/>
                <a:gd name="connsiteY4" fmla="*/ 14619 h 6250127"/>
                <a:gd name="connsiteX5" fmla="*/ 3408467 w 5535001"/>
                <a:gd name="connsiteY5" fmla="*/ 145064 h 6250127"/>
                <a:gd name="connsiteX6" fmla="*/ 3557723 w 5535001"/>
                <a:gd name="connsiteY6" fmla="*/ 199593 h 6250127"/>
                <a:gd name="connsiteX7" fmla="*/ 3594337 w 5535001"/>
                <a:gd name="connsiteY7" fmla="*/ 214597 h 6250127"/>
                <a:gd name="connsiteX8" fmla="*/ 3630616 w 5535001"/>
                <a:gd name="connsiteY8" fmla="*/ 230385 h 6250127"/>
                <a:gd name="connsiteX9" fmla="*/ 3703172 w 5535001"/>
                <a:gd name="connsiteY9" fmla="*/ 262073 h 6250127"/>
                <a:gd name="connsiteX10" fmla="*/ 3739003 w 5535001"/>
                <a:gd name="connsiteY10" fmla="*/ 278756 h 6250127"/>
                <a:gd name="connsiteX11" fmla="*/ 3756806 w 5535001"/>
                <a:gd name="connsiteY11" fmla="*/ 287266 h 6250127"/>
                <a:gd name="connsiteX12" fmla="*/ 3773714 w 5535001"/>
                <a:gd name="connsiteY12" fmla="*/ 297567 h 6250127"/>
                <a:gd name="connsiteX13" fmla="*/ 3840784 w 5535001"/>
                <a:gd name="connsiteY13" fmla="*/ 339332 h 6250127"/>
                <a:gd name="connsiteX14" fmla="*/ 3873927 w 5535001"/>
                <a:gd name="connsiteY14" fmla="*/ 360495 h 6250127"/>
                <a:gd name="connsiteX15" fmla="*/ 3906062 w 5535001"/>
                <a:gd name="connsiteY15" fmla="*/ 383001 h 6250127"/>
                <a:gd name="connsiteX16" fmla="*/ 3969662 w 5535001"/>
                <a:gd name="connsiteY16" fmla="*/ 428572 h 6250127"/>
                <a:gd name="connsiteX17" fmla="*/ 4423029 w 5535001"/>
                <a:gd name="connsiteY17" fmla="*/ 837600 h 6250127"/>
                <a:gd name="connsiteX18" fmla="*/ 4474647 w 5535001"/>
                <a:gd name="connsiteY18" fmla="*/ 891569 h 6250127"/>
                <a:gd name="connsiteX19" fmla="*/ 4524250 w 5535001"/>
                <a:gd name="connsiteY19" fmla="*/ 946883 h 6250127"/>
                <a:gd name="connsiteX20" fmla="*/ 4573965 w 5535001"/>
                <a:gd name="connsiteY20" fmla="*/ 1001748 h 6250127"/>
                <a:gd name="connsiteX21" fmla="*/ 4622224 w 5535001"/>
                <a:gd name="connsiteY21" fmla="*/ 1057509 h 6250127"/>
                <a:gd name="connsiteX22" fmla="*/ 4717510 w 5535001"/>
                <a:gd name="connsiteY22" fmla="*/ 1169143 h 6250127"/>
                <a:gd name="connsiteX23" fmla="*/ 4764986 w 5535001"/>
                <a:gd name="connsiteY23" fmla="*/ 1224681 h 6250127"/>
                <a:gd name="connsiteX24" fmla="*/ 4813021 w 5535001"/>
                <a:gd name="connsiteY24" fmla="*/ 1279994 h 6250127"/>
                <a:gd name="connsiteX25" fmla="*/ 5001915 w 5535001"/>
                <a:gd name="connsiteY25" fmla="*/ 1506846 h 6250127"/>
                <a:gd name="connsiteX26" fmla="*/ 5170542 w 5535001"/>
                <a:gd name="connsiteY26" fmla="*/ 1751165 h 6250127"/>
                <a:gd name="connsiteX27" fmla="*/ 5428969 w 5535001"/>
                <a:gd name="connsiteY27" fmla="*/ 2293660 h 6250127"/>
                <a:gd name="connsiteX28" fmla="*/ 5534893 w 5535001"/>
                <a:gd name="connsiteY28" fmla="*/ 2899307 h 6250127"/>
                <a:gd name="connsiteX29" fmla="*/ 5508804 w 5535001"/>
                <a:gd name="connsiteY29" fmla="*/ 3211144 h 6250127"/>
                <a:gd name="connsiteX30" fmla="*/ 5426282 w 5535001"/>
                <a:gd name="connsiteY30" fmla="*/ 3513352 h 6250127"/>
                <a:gd name="connsiteX31" fmla="*/ 5248250 w 5535001"/>
                <a:gd name="connsiteY31" fmla="*/ 4030542 h 6250127"/>
                <a:gd name="connsiteX32" fmla="*/ 5208612 w 5535001"/>
                <a:gd name="connsiteY32" fmla="*/ 4161771 h 6250127"/>
                <a:gd name="connsiteX33" fmla="*/ 5170318 w 5535001"/>
                <a:gd name="connsiteY33" fmla="*/ 4294680 h 6250127"/>
                <a:gd name="connsiteX34" fmla="*/ 5132248 w 5535001"/>
                <a:gd name="connsiteY34" fmla="*/ 4430164 h 6250127"/>
                <a:gd name="connsiteX35" fmla="*/ 5112765 w 5535001"/>
                <a:gd name="connsiteY35" fmla="*/ 4498914 h 6250127"/>
                <a:gd name="connsiteX36" fmla="*/ 5091715 w 5535001"/>
                <a:gd name="connsiteY36" fmla="*/ 4569119 h 6250127"/>
                <a:gd name="connsiteX37" fmla="*/ 5068985 w 5535001"/>
                <a:gd name="connsiteY37" fmla="*/ 4640220 h 6250127"/>
                <a:gd name="connsiteX38" fmla="*/ 5043904 w 5535001"/>
                <a:gd name="connsiteY38" fmla="*/ 4712105 h 6250127"/>
                <a:gd name="connsiteX39" fmla="*/ 5015799 w 5535001"/>
                <a:gd name="connsiteY39" fmla="*/ 4784438 h 6250127"/>
                <a:gd name="connsiteX40" fmla="*/ 4982880 w 5535001"/>
                <a:gd name="connsiteY40" fmla="*/ 4856435 h 6250127"/>
                <a:gd name="connsiteX41" fmla="*/ 4817276 w 5535001"/>
                <a:gd name="connsiteY41" fmla="*/ 5125275 h 6250127"/>
                <a:gd name="connsiteX42" fmla="*/ 4618753 w 5535001"/>
                <a:gd name="connsiteY42" fmla="*/ 5355374 h 6250127"/>
                <a:gd name="connsiteX43" fmla="*/ 4566575 w 5535001"/>
                <a:gd name="connsiteY43" fmla="*/ 5408560 h 6250127"/>
                <a:gd name="connsiteX44" fmla="*/ 4513837 w 5535001"/>
                <a:gd name="connsiteY44" fmla="*/ 5461186 h 6250127"/>
                <a:gd name="connsiteX45" fmla="*/ 4459531 w 5535001"/>
                <a:gd name="connsiteY45" fmla="*/ 5512580 h 6250127"/>
                <a:gd name="connsiteX46" fmla="*/ 4404554 w 5535001"/>
                <a:gd name="connsiteY46" fmla="*/ 5563526 h 6250127"/>
                <a:gd name="connsiteX47" fmla="*/ 4348009 w 5535001"/>
                <a:gd name="connsiteY47" fmla="*/ 5613017 h 6250127"/>
                <a:gd name="connsiteX48" fmla="*/ 4290568 w 5535001"/>
                <a:gd name="connsiteY48" fmla="*/ 5661948 h 6250127"/>
                <a:gd name="connsiteX49" fmla="*/ 4276124 w 5535001"/>
                <a:gd name="connsiteY49" fmla="*/ 5674153 h 6250127"/>
                <a:gd name="connsiteX50" fmla="*/ 4261120 w 5535001"/>
                <a:gd name="connsiteY50" fmla="*/ 5685798 h 6250127"/>
                <a:gd name="connsiteX51" fmla="*/ 4231112 w 5535001"/>
                <a:gd name="connsiteY51" fmla="*/ 5708976 h 6250127"/>
                <a:gd name="connsiteX52" fmla="*/ 4170984 w 5535001"/>
                <a:gd name="connsiteY52" fmla="*/ 5755443 h 6250127"/>
                <a:gd name="connsiteX53" fmla="*/ 4046025 w 5535001"/>
                <a:gd name="connsiteY53" fmla="*/ 5843228 h 6250127"/>
                <a:gd name="connsiteX54" fmla="*/ 3915356 w 5535001"/>
                <a:gd name="connsiteY54" fmla="*/ 5923735 h 6250127"/>
                <a:gd name="connsiteX55" fmla="*/ 3346323 w 5535001"/>
                <a:gd name="connsiteY55" fmla="*/ 6158872 h 6250127"/>
                <a:gd name="connsiteX56" fmla="*/ 2743476 w 5535001"/>
                <a:gd name="connsiteY56" fmla="*/ 6247328 h 6250127"/>
                <a:gd name="connsiteX57" fmla="*/ 2668120 w 5535001"/>
                <a:gd name="connsiteY57" fmla="*/ 6249344 h 6250127"/>
                <a:gd name="connsiteX58" fmla="*/ 2630498 w 5535001"/>
                <a:gd name="connsiteY58" fmla="*/ 6250127 h 6250127"/>
                <a:gd name="connsiteX59" fmla="*/ 2592988 w 5535001"/>
                <a:gd name="connsiteY59" fmla="*/ 6249568 h 6250127"/>
                <a:gd name="connsiteX60" fmla="*/ 2518080 w 5535001"/>
                <a:gd name="connsiteY60" fmla="*/ 6247777 h 6250127"/>
                <a:gd name="connsiteX61" fmla="*/ 2442948 w 5535001"/>
                <a:gd name="connsiteY61" fmla="*/ 6244529 h 6250127"/>
                <a:gd name="connsiteX62" fmla="*/ 2291676 w 5535001"/>
                <a:gd name="connsiteY62" fmla="*/ 6232213 h 6250127"/>
                <a:gd name="connsiteX63" fmla="*/ 2141412 w 5535001"/>
                <a:gd name="connsiteY63" fmla="*/ 6212394 h 6250127"/>
                <a:gd name="connsiteX64" fmla="*/ 1992715 w 5535001"/>
                <a:gd name="connsiteY64" fmla="*/ 6184961 h 6250127"/>
                <a:gd name="connsiteX65" fmla="*/ 1845811 w 5535001"/>
                <a:gd name="connsiteY65" fmla="*/ 6151034 h 6250127"/>
                <a:gd name="connsiteX66" fmla="*/ 1701033 w 5535001"/>
                <a:gd name="connsiteY66" fmla="*/ 6110724 h 6250127"/>
                <a:gd name="connsiteX67" fmla="*/ 1629484 w 5535001"/>
                <a:gd name="connsiteY67" fmla="*/ 6088219 h 6250127"/>
                <a:gd name="connsiteX68" fmla="*/ 1558383 w 5535001"/>
                <a:gd name="connsiteY68" fmla="*/ 6064929 h 6250127"/>
                <a:gd name="connsiteX69" fmla="*/ 1011968 w 5535001"/>
                <a:gd name="connsiteY69" fmla="*/ 5828896 h 6250127"/>
                <a:gd name="connsiteX70" fmla="*/ 511237 w 5535001"/>
                <a:gd name="connsiteY70" fmla="*/ 5512356 h 6250127"/>
                <a:gd name="connsiteX71" fmla="*/ 395572 w 5535001"/>
                <a:gd name="connsiteY71" fmla="*/ 5419757 h 6250127"/>
                <a:gd name="connsiteX72" fmla="*/ 284722 w 5535001"/>
                <a:gd name="connsiteY72" fmla="*/ 5321559 h 6250127"/>
                <a:gd name="connsiteX73" fmla="*/ 257513 w 5535001"/>
                <a:gd name="connsiteY73" fmla="*/ 5296477 h 6250127"/>
                <a:gd name="connsiteX74" fmla="*/ 243853 w 5535001"/>
                <a:gd name="connsiteY74" fmla="*/ 5283937 h 6250127"/>
                <a:gd name="connsiteX75" fmla="*/ 230752 w 5535001"/>
                <a:gd name="connsiteY75" fmla="*/ 5270836 h 6250127"/>
                <a:gd name="connsiteX76" fmla="*/ 178574 w 5535001"/>
                <a:gd name="connsiteY76" fmla="*/ 5218322 h 6250127"/>
                <a:gd name="connsiteX77" fmla="*/ 126508 w 5535001"/>
                <a:gd name="connsiteY77" fmla="*/ 5165584 h 6250127"/>
                <a:gd name="connsiteX78" fmla="*/ 76345 w 5535001"/>
                <a:gd name="connsiteY78" fmla="*/ 5111167 h 6250127"/>
                <a:gd name="connsiteX79" fmla="*/ 26407 w 5535001"/>
                <a:gd name="connsiteY79" fmla="*/ 5056413 h 6250127"/>
                <a:gd name="connsiteX80" fmla="*/ 0 w 5535001"/>
                <a:gd name="connsiteY80" fmla="*/ 5024776 h 6250127"/>
                <a:gd name="connsiteX81" fmla="*/ 0 w 5535001"/>
                <a:gd name="connsiteY81" fmla="*/ 4492798 h 6250127"/>
                <a:gd name="connsiteX82" fmla="*/ 28534 w 5535001"/>
                <a:gd name="connsiteY82" fmla="*/ 4537879 h 6250127"/>
                <a:gd name="connsiteX83" fmla="*/ 66604 w 5535001"/>
                <a:gd name="connsiteY83" fmla="*/ 4592745 h 6250127"/>
                <a:gd name="connsiteX84" fmla="*/ 104114 w 5535001"/>
                <a:gd name="connsiteY84" fmla="*/ 4647834 h 6250127"/>
                <a:gd name="connsiteX85" fmla="*/ 143751 w 5535001"/>
                <a:gd name="connsiteY85" fmla="*/ 4701580 h 6250127"/>
                <a:gd name="connsiteX86" fmla="*/ 182717 w 5535001"/>
                <a:gd name="connsiteY86" fmla="*/ 4755773 h 6250127"/>
                <a:gd name="connsiteX87" fmla="*/ 223810 w 5535001"/>
                <a:gd name="connsiteY87" fmla="*/ 4808399 h 6250127"/>
                <a:gd name="connsiteX88" fmla="*/ 264679 w 5535001"/>
                <a:gd name="connsiteY88" fmla="*/ 4861249 h 6250127"/>
                <a:gd name="connsiteX89" fmla="*/ 307788 w 5535001"/>
                <a:gd name="connsiteY89" fmla="*/ 4912420 h 6250127"/>
                <a:gd name="connsiteX90" fmla="*/ 351232 w 5535001"/>
                <a:gd name="connsiteY90" fmla="*/ 4963254 h 6250127"/>
                <a:gd name="connsiteX91" fmla="*/ 397028 w 5535001"/>
                <a:gd name="connsiteY91" fmla="*/ 5012185 h 6250127"/>
                <a:gd name="connsiteX92" fmla="*/ 443496 w 5535001"/>
                <a:gd name="connsiteY92" fmla="*/ 5060444 h 6250127"/>
                <a:gd name="connsiteX93" fmla="*/ 455140 w 5535001"/>
                <a:gd name="connsiteY93" fmla="*/ 5072537 h 6250127"/>
                <a:gd name="connsiteX94" fmla="*/ 467345 w 5535001"/>
                <a:gd name="connsiteY94" fmla="*/ 5083958 h 6250127"/>
                <a:gd name="connsiteX95" fmla="*/ 491755 w 5535001"/>
                <a:gd name="connsiteY95" fmla="*/ 5106912 h 6250127"/>
                <a:gd name="connsiteX96" fmla="*/ 540686 w 5535001"/>
                <a:gd name="connsiteY96" fmla="*/ 5152819 h 6250127"/>
                <a:gd name="connsiteX97" fmla="*/ 552890 w 5535001"/>
                <a:gd name="connsiteY97" fmla="*/ 5164353 h 6250127"/>
                <a:gd name="connsiteX98" fmla="*/ 565655 w 5535001"/>
                <a:gd name="connsiteY98" fmla="*/ 5175214 h 6250127"/>
                <a:gd name="connsiteX99" fmla="*/ 591072 w 5535001"/>
                <a:gd name="connsiteY99" fmla="*/ 5197048 h 6250127"/>
                <a:gd name="connsiteX100" fmla="*/ 694197 w 5535001"/>
                <a:gd name="connsiteY100" fmla="*/ 5283041 h 6250127"/>
                <a:gd name="connsiteX101" fmla="*/ 1146221 w 5535001"/>
                <a:gd name="connsiteY101" fmla="*/ 5573716 h 6250127"/>
                <a:gd name="connsiteX102" fmla="*/ 1650982 w 5535001"/>
                <a:gd name="connsiteY102" fmla="*/ 5758130 h 6250127"/>
                <a:gd name="connsiteX103" fmla="*/ 1716485 w 5535001"/>
                <a:gd name="connsiteY103" fmla="*/ 5772798 h 6250127"/>
                <a:gd name="connsiteX104" fmla="*/ 1782211 w 5535001"/>
                <a:gd name="connsiteY104" fmla="*/ 5786235 h 6250127"/>
                <a:gd name="connsiteX105" fmla="*/ 1848386 w 5535001"/>
                <a:gd name="connsiteY105" fmla="*/ 5796984 h 6250127"/>
                <a:gd name="connsiteX106" fmla="*/ 1881417 w 5535001"/>
                <a:gd name="connsiteY106" fmla="*/ 5802359 h 6250127"/>
                <a:gd name="connsiteX107" fmla="*/ 1914560 w 5535001"/>
                <a:gd name="connsiteY107" fmla="*/ 5807061 h 6250127"/>
                <a:gd name="connsiteX108" fmla="*/ 2047469 w 5535001"/>
                <a:gd name="connsiteY108" fmla="*/ 5821282 h 6250127"/>
                <a:gd name="connsiteX109" fmla="*/ 2180601 w 5535001"/>
                <a:gd name="connsiteY109" fmla="*/ 5828896 h 6250127"/>
                <a:gd name="connsiteX110" fmla="*/ 2313622 w 5535001"/>
                <a:gd name="connsiteY110" fmla="*/ 5830463 h 6250127"/>
                <a:gd name="connsiteX111" fmla="*/ 2380021 w 5535001"/>
                <a:gd name="connsiteY111" fmla="*/ 5828448 h 6250127"/>
                <a:gd name="connsiteX112" fmla="*/ 2446195 w 5535001"/>
                <a:gd name="connsiteY112" fmla="*/ 5826433 h 6250127"/>
                <a:gd name="connsiteX113" fmla="*/ 2513041 w 5535001"/>
                <a:gd name="connsiteY113" fmla="*/ 5822737 h 6250127"/>
                <a:gd name="connsiteX114" fmla="*/ 2580111 w 5535001"/>
                <a:gd name="connsiteY114" fmla="*/ 5818258 h 6250127"/>
                <a:gd name="connsiteX115" fmla="*/ 2613590 w 5535001"/>
                <a:gd name="connsiteY115" fmla="*/ 5816355 h 6250127"/>
                <a:gd name="connsiteX116" fmla="*/ 2646845 w 5535001"/>
                <a:gd name="connsiteY116" fmla="*/ 5813108 h 6250127"/>
                <a:gd name="connsiteX117" fmla="*/ 2713244 w 5535001"/>
                <a:gd name="connsiteY117" fmla="*/ 5806838 h 6250127"/>
                <a:gd name="connsiteX118" fmla="*/ 3230882 w 5535001"/>
                <a:gd name="connsiteY118" fmla="*/ 5721292 h 6250127"/>
                <a:gd name="connsiteX119" fmla="*/ 3720416 w 5535001"/>
                <a:gd name="connsiteY119" fmla="*/ 5556472 h 6250127"/>
                <a:gd name="connsiteX120" fmla="*/ 3837425 w 5535001"/>
                <a:gd name="connsiteY120" fmla="*/ 5499927 h 6250127"/>
                <a:gd name="connsiteX121" fmla="*/ 3951634 w 5535001"/>
                <a:gd name="connsiteY121" fmla="*/ 5436552 h 6250127"/>
                <a:gd name="connsiteX122" fmla="*/ 4007284 w 5535001"/>
                <a:gd name="connsiteY122" fmla="*/ 5401841 h 6250127"/>
                <a:gd name="connsiteX123" fmla="*/ 4035164 w 5535001"/>
                <a:gd name="connsiteY123" fmla="*/ 5384374 h 6250127"/>
                <a:gd name="connsiteX124" fmla="*/ 4049049 w 5535001"/>
                <a:gd name="connsiteY124" fmla="*/ 5375640 h 6250127"/>
                <a:gd name="connsiteX125" fmla="*/ 4062485 w 5535001"/>
                <a:gd name="connsiteY125" fmla="*/ 5366123 h 6250127"/>
                <a:gd name="connsiteX126" fmla="*/ 4116567 w 5535001"/>
                <a:gd name="connsiteY126" fmla="*/ 5328277 h 6250127"/>
                <a:gd name="connsiteX127" fmla="*/ 4169976 w 5535001"/>
                <a:gd name="connsiteY127" fmla="*/ 5289199 h 6250127"/>
                <a:gd name="connsiteX128" fmla="*/ 4222042 w 5535001"/>
                <a:gd name="connsiteY128" fmla="*/ 5247994 h 6250127"/>
                <a:gd name="connsiteX129" fmla="*/ 4273213 w 5535001"/>
                <a:gd name="connsiteY129" fmla="*/ 5205558 h 6250127"/>
                <a:gd name="connsiteX130" fmla="*/ 4323151 w 5535001"/>
                <a:gd name="connsiteY130" fmla="*/ 5161329 h 6250127"/>
                <a:gd name="connsiteX131" fmla="*/ 4371971 w 5535001"/>
                <a:gd name="connsiteY131" fmla="*/ 5116093 h 6250127"/>
                <a:gd name="connsiteX132" fmla="*/ 4546868 w 5535001"/>
                <a:gd name="connsiteY132" fmla="*/ 4924400 h 6250127"/>
                <a:gd name="connsiteX133" fmla="*/ 4675634 w 5535001"/>
                <a:gd name="connsiteY133" fmla="*/ 4715352 h 6250127"/>
                <a:gd name="connsiteX134" fmla="*/ 4700155 w 5535001"/>
                <a:gd name="connsiteY134" fmla="*/ 4659255 h 6250127"/>
                <a:gd name="connsiteX135" fmla="*/ 4721206 w 5535001"/>
                <a:gd name="connsiteY135" fmla="*/ 4600135 h 6250127"/>
                <a:gd name="connsiteX136" fmla="*/ 4740465 w 5535001"/>
                <a:gd name="connsiteY136" fmla="*/ 4538887 h 6250127"/>
                <a:gd name="connsiteX137" fmla="*/ 4758492 w 5535001"/>
                <a:gd name="connsiteY137" fmla="*/ 4475848 h 6250127"/>
                <a:gd name="connsiteX138" fmla="*/ 4891288 w 5535001"/>
                <a:gd name="connsiteY138" fmla="*/ 3930329 h 6250127"/>
                <a:gd name="connsiteX139" fmla="*/ 5066298 w 5535001"/>
                <a:gd name="connsiteY139" fmla="*/ 3382235 h 6250127"/>
                <a:gd name="connsiteX140" fmla="*/ 5156994 w 5535001"/>
                <a:gd name="connsiteY140" fmla="*/ 2898635 h 6250127"/>
                <a:gd name="connsiteX141" fmla="*/ 5083317 w 5535001"/>
                <a:gd name="connsiteY141" fmla="*/ 2402047 h 6250127"/>
                <a:gd name="connsiteX142" fmla="*/ 4871022 w 5535001"/>
                <a:gd name="connsiteY142" fmla="*/ 1926958 h 6250127"/>
                <a:gd name="connsiteX143" fmla="*/ 4727028 w 5535001"/>
                <a:gd name="connsiteY143" fmla="*/ 1703577 h 6250127"/>
                <a:gd name="connsiteX144" fmla="*/ 4563776 w 5535001"/>
                <a:gd name="connsiteY144" fmla="*/ 1490834 h 6250127"/>
                <a:gd name="connsiteX145" fmla="*/ 4370291 w 5535001"/>
                <a:gd name="connsiteY145" fmla="*/ 1300596 h 6250127"/>
                <a:gd name="connsiteX146" fmla="*/ 4266046 w 5535001"/>
                <a:gd name="connsiteY146" fmla="*/ 1214491 h 6250127"/>
                <a:gd name="connsiteX147" fmla="*/ 4212973 w 5535001"/>
                <a:gd name="connsiteY147" fmla="*/ 1173062 h 6250127"/>
                <a:gd name="connsiteX148" fmla="*/ 4157995 w 5535001"/>
                <a:gd name="connsiteY148" fmla="*/ 1134545 h 6250127"/>
                <a:gd name="connsiteX149" fmla="*/ 3697126 w 5535001"/>
                <a:gd name="connsiteY149" fmla="*/ 881044 h 6250127"/>
                <a:gd name="connsiteX150" fmla="*/ 3637670 w 5535001"/>
                <a:gd name="connsiteY150" fmla="*/ 856747 h 6250127"/>
                <a:gd name="connsiteX151" fmla="*/ 3608222 w 5535001"/>
                <a:gd name="connsiteY151" fmla="*/ 844318 h 6250127"/>
                <a:gd name="connsiteX152" fmla="*/ 3578214 w 5535001"/>
                <a:gd name="connsiteY152" fmla="*/ 833457 h 6250127"/>
                <a:gd name="connsiteX153" fmla="*/ 3518309 w 5535001"/>
                <a:gd name="connsiteY153" fmla="*/ 812294 h 6250127"/>
                <a:gd name="connsiteX154" fmla="*/ 3503417 w 5535001"/>
                <a:gd name="connsiteY154" fmla="*/ 806920 h 6250127"/>
                <a:gd name="connsiteX155" fmla="*/ 3489533 w 5535001"/>
                <a:gd name="connsiteY155" fmla="*/ 799642 h 6250127"/>
                <a:gd name="connsiteX156" fmla="*/ 3460869 w 5535001"/>
                <a:gd name="connsiteY156" fmla="*/ 787101 h 6250127"/>
                <a:gd name="connsiteX157" fmla="*/ 3402980 w 5535001"/>
                <a:gd name="connsiteY157" fmla="*/ 763475 h 6250127"/>
                <a:gd name="connsiteX158" fmla="*/ 3374092 w 5535001"/>
                <a:gd name="connsiteY158" fmla="*/ 751606 h 6250127"/>
                <a:gd name="connsiteX159" fmla="*/ 3344980 w 5535001"/>
                <a:gd name="connsiteY159" fmla="*/ 740409 h 6250127"/>
                <a:gd name="connsiteX160" fmla="*/ 3226627 w 5535001"/>
                <a:gd name="connsiteY160" fmla="*/ 700772 h 6250127"/>
                <a:gd name="connsiteX161" fmla="*/ 2735750 w 5535001"/>
                <a:gd name="connsiteY161" fmla="*/ 614667 h 6250127"/>
                <a:gd name="connsiteX162" fmla="*/ 2673158 w 5535001"/>
                <a:gd name="connsiteY162" fmla="*/ 610412 h 6250127"/>
                <a:gd name="connsiteX163" fmla="*/ 2610119 w 5535001"/>
                <a:gd name="connsiteY163" fmla="*/ 609628 h 6250127"/>
                <a:gd name="connsiteX164" fmla="*/ 2547080 w 5535001"/>
                <a:gd name="connsiteY164" fmla="*/ 608620 h 6250127"/>
                <a:gd name="connsiteX165" fmla="*/ 2516400 w 5535001"/>
                <a:gd name="connsiteY165" fmla="*/ 608844 h 6250127"/>
                <a:gd name="connsiteX166" fmla="*/ 2486280 w 5535001"/>
                <a:gd name="connsiteY166" fmla="*/ 609740 h 6250127"/>
                <a:gd name="connsiteX167" fmla="*/ 2426376 w 5535001"/>
                <a:gd name="connsiteY167" fmla="*/ 613099 h 6250127"/>
                <a:gd name="connsiteX168" fmla="*/ 2366920 w 5535001"/>
                <a:gd name="connsiteY168" fmla="*/ 618474 h 6250127"/>
                <a:gd name="connsiteX169" fmla="*/ 2337248 w 5535001"/>
                <a:gd name="connsiteY169" fmla="*/ 621497 h 6250127"/>
                <a:gd name="connsiteX170" fmla="*/ 2307800 w 5535001"/>
                <a:gd name="connsiteY170" fmla="*/ 625528 h 6250127"/>
                <a:gd name="connsiteX171" fmla="*/ 2278351 w 5535001"/>
                <a:gd name="connsiteY171" fmla="*/ 629559 h 6250127"/>
                <a:gd name="connsiteX172" fmla="*/ 2249127 w 5535001"/>
                <a:gd name="connsiteY172" fmla="*/ 634710 h 6250127"/>
                <a:gd name="connsiteX173" fmla="*/ 1796096 w 5535001"/>
                <a:gd name="connsiteY173" fmla="*/ 781726 h 6250127"/>
                <a:gd name="connsiteX174" fmla="*/ 1370833 w 5535001"/>
                <a:gd name="connsiteY174" fmla="*/ 1048663 h 6250127"/>
                <a:gd name="connsiteX175" fmla="*/ 959790 w 5535001"/>
                <a:gd name="connsiteY175" fmla="*/ 1390844 h 6250127"/>
                <a:gd name="connsiteX176" fmla="*/ 749062 w 5535001"/>
                <a:gd name="connsiteY176" fmla="*/ 1577611 h 6250127"/>
                <a:gd name="connsiteX177" fmla="*/ 524786 w 5535001"/>
                <a:gd name="connsiteY177" fmla="*/ 1763145 h 6250127"/>
                <a:gd name="connsiteX178" fmla="*/ 84071 w 5535001"/>
                <a:gd name="connsiteY178" fmla="*/ 2098496 h 6250127"/>
                <a:gd name="connsiteX179" fmla="*/ 0 w 5535001"/>
                <a:gd name="connsiteY179" fmla="*/ 2168094 h 6250127"/>
                <a:gd name="connsiteX180" fmla="*/ 0 w 5535001"/>
                <a:gd name="connsiteY180" fmla="*/ 1576676 h 6250127"/>
                <a:gd name="connsiteX181" fmla="*/ 174655 w 5535001"/>
                <a:gd name="connsiteY181" fmla="*/ 1387597 h 6250127"/>
                <a:gd name="connsiteX182" fmla="*/ 363661 w 5535001"/>
                <a:gd name="connsiteY182" fmla="*/ 1188626 h 6250127"/>
                <a:gd name="connsiteX183" fmla="*/ 458052 w 5535001"/>
                <a:gd name="connsiteY183" fmla="*/ 1086397 h 6250127"/>
                <a:gd name="connsiteX184" fmla="*/ 557257 w 5535001"/>
                <a:gd name="connsiteY184" fmla="*/ 981593 h 6250127"/>
                <a:gd name="connsiteX185" fmla="*/ 994165 w 5535001"/>
                <a:gd name="connsiteY185" fmla="*/ 578389 h 6250127"/>
                <a:gd name="connsiteX186" fmla="*/ 1520873 w 5535001"/>
                <a:gd name="connsiteY186" fmla="*/ 237215 h 6250127"/>
                <a:gd name="connsiteX187" fmla="*/ 2141748 w 5535001"/>
                <a:gd name="connsiteY187" fmla="*/ 31190 h 6250127"/>
                <a:gd name="connsiteX188" fmla="*/ 2182505 w 5535001"/>
                <a:gd name="connsiteY188" fmla="*/ 24360 h 6250127"/>
                <a:gd name="connsiteX189" fmla="*/ 2223374 w 5535001"/>
                <a:gd name="connsiteY189" fmla="*/ 18873 h 6250127"/>
                <a:gd name="connsiteX190" fmla="*/ 2264355 w 5535001"/>
                <a:gd name="connsiteY190" fmla="*/ 13611 h 6250127"/>
                <a:gd name="connsiteX191" fmla="*/ 2305336 w 5535001"/>
                <a:gd name="connsiteY191" fmla="*/ 9580 h 6250127"/>
                <a:gd name="connsiteX192" fmla="*/ 2387410 w 5535001"/>
                <a:gd name="connsiteY192" fmla="*/ 3645 h 6250127"/>
                <a:gd name="connsiteX193" fmla="*/ 2469373 w 5535001"/>
                <a:gd name="connsiteY193" fmla="*/ 622 h 62501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</a:cxnLst>
              <a:rect l="l" t="t" r="r" b="b"/>
              <a:pathLst>
                <a:path w="5535001" h="6250127">
                  <a:moveTo>
                    <a:pt x="2510242" y="174"/>
                  </a:moveTo>
                  <a:cubicBezTo>
                    <a:pt x="2523902" y="-50"/>
                    <a:pt x="2537562" y="-162"/>
                    <a:pt x="2550551" y="510"/>
                  </a:cubicBezTo>
                  <a:lnTo>
                    <a:pt x="2629490" y="3757"/>
                  </a:lnTo>
                  <a:lnTo>
                    <a:pt x="2708317" y="7229"/>
                  </a:lnTo>
                  <a:cubicBezTo>
                    <a:pt x="2734630" y="8572"/>
                    <a:pt x="2760943" y="12155"/>
                    <a:pt x="2787256" y="14619"/>
                  </a:cubicBezTo>
                  <a:cubicBezTo>
                    <a:pt x="2997536" y="34885"/>
                    <a:pt x="3207144" y="77994"/>
                    <a:pt x="3408467" y="145064"/>
                  </a:cubicBezTo>
                  <a:lnTo>
                    <a:pt x="3557723" y="199593"/>
                  </a:lnTo>
                  <a:cubicBezTo>
                    <a:pt x="3570264" y="203848"/>
                    <a:pt x="3582245" y="209447"/>
                    <a:pt x="3594337" y="214597"/>
                  </a:cubicBezTo>
                  <a:lnTo>
                    <a:pt x="3630616" y="230385"/>
                  </a:lnTo>
                  <a:lnTo>
                    <a:pt x="3703172" y="262073"/>
                  </a:lnTo>
                  <a:cubicBezTo>
                    <a:pt x="3715265" y="267335"/>
                    <a:pt x="3727358" y="272598"/>
                    <a:pt x="3739003" y="278756"/>
                  </a:cubicBezTo>
                  <a:cubicBezTo>
                    <a:pt x="3744937" y="281667"/>
                    <a:pt x="3750984" y="284131"/>
                    <a:pt x="3756806" y="287266"/>
                  </a:cubicBezTo>
                  <a:cubicBezTo>
                    <a:pt x="3762517" y="290513"/>
                    <a:pt x="3768115" y="294208"/>
                    <a:pt x="3773714" y="297567"/>
                  </a:cubicBezTo>
                  <a:lnTo>
                    <a:pt x="3840784" y="339332"/>
                  </a:lnTo>
                  <a:cubicBezTo>
                    <a:pt x="3851869" y="346386"/>
                    <a:pt x="3863290" y="352881"/>
                    <a:pt x="3873927" y="360495"/>
                  </a:cubicBezTo>
                  <a:lnTo>
                    <a:pt x="3906062" y="383001"/>
                  </a:lnTo>
                  <a:lnTo>
                    <a:pt x="3969662" y="428572"/>
                  </a:lnTo>
                  <a:cubicBezTo>
                    <a:pt x="4137281" y="552188"/>
                    <a:pt x="4285417" y="693270"/>
                    <a:pt x="4423029" y="837600"/>
                  </a:cubicBezTo>
                  <a:cubicBezTo>
                    <a:pt x="4440160" y="855739"/>
                    <a:pt x="4457404" y="873766"/>
                    <a:pt x="4474647" y="891569"/>
                  </a:cubicBezTo>
                  <a:lnTo>
                    <a:pt x="4524250" y="946883"/>
                  </a:lnTo>
                  <a:lnTo>
                    <a:pt x="4573965" y="1001748"/>
                  </a:lnTo>
                  <a:cubicBezTo>
                    <a:pt x="4590760" y="1019887"/>
                    <a:pt x="4605988" y="1039146"/>
                    <a:pt x="4622224" y="1057509"/>
                  </a:cubicBezTo>
                  <a:cubicBezTo>
                    <a:pt x="4653911" y="1094907"/>
                    <a:pt x="4686831" y="1131409"/>
                    <a:pt x="4717510" y="1169143"/>
                  </a:cubicBezTo>
                  <a:cubicBezTo>
                    <a:pt x="4733186" y="1187730"/>
                    <a:pt x="4748862" y="1206430"/>
                    <a:pt x="4764986" y="1224681"/>
                  </a:cubicBezTo>
                  <a:cubicBezTo>
                    <a:pt x="4780886" y="1243044"/>
                    <a:pt x="4797233" y="1261071"/>
                    <a:pt x="4813021" y="1279994"/>
                  </a:cubicBezTo>
                  <a:cubicBezTo>
                    <a:pt x="4877292" y="1354230"/>
                    <a:pt x="4941339" y="1428914"/>
                    <a:pt x="5001915" y="1506846"/>
                  </a:cubicBezTo>
                  <a:cubicBezTo>
                    <a:pt x="5062603" y="1584665"/>
                    <a:pt x="5118252" y="1666739"/>
                    <a:pt x="5170542" y="1751165"/>
                  </a:cubicBezTo>
                  <a:cubicBezTo>
                    <a:pt x="5274898" y="1920240"/>
                    <a:pt x="5363579" y="2101295"/>
                    <a:pt x="5428969" y="2293660"/>
                  </a:cubicBezTo>
                  <a:cubicBezTo>
                    <a:pt x="5494136" y="2485801"/>
                    <a:pt x="5533102" y="2690819"/>
                    <a:pt x="5534893" y="2899307"/>
                  </a:cubicBezTo>
                  <a:cubicBezTo>
                    <a:pt x="5536124" y="3003439"/>
                    <a:pt x="5526831" y="3108132"/>
                    <a:pt x="5508804" y="3211144"/>
                  </a:cubicBezTo>
                  <a:cubicBezTo>
                    <a:pt x="5490441" y="3314157"/>
                    <a:pt x="5462336" y="3415490"/>
                    <a:pt x="5426282" y="3513352"/>
                  </a:cubicBezTo>
                  <a:cubicBezTo>
                    <a:pt x="5363355" y="3684890"/>
                    <a:pt x="5302219" y="3856428"/>
                    <a:pt x="5248250" y="4030542"/>
                  </a:cubicBezTo>
                  <a:lnTo>
                    <a:pt x="5208612" y="4161771"/>
                  </a:lnTo>
                  <a:lnTo>
                    <a:pt x="5170318" y="4294680"/>
                  </a:lnTo>
                  <a:lnTo>
                    <a:pt x="5132248" y="4430164"/>
                  </a:lnTo>
                  <a:lnTo>
                    <a:pt x="5112765" y="4498914"/>
                  </a:lnTo>
                  <a:lnTo>
                    <a:pt x="5091715" y="4569119"/>
                  </a:lnTo>
                  <a:cubicBezTo>
                    <a:pt x="5085221" y="4592297"/>
                    <a:pt x="5076823" y="4616482"/>
                    <a:pt x="5068985" y="4640220"/>
                  </a:cubicBezTo>
                  <a:cubicBezTo>
                    <a:pt x="5060699" y="4664182"/>
                    <a:pt x="5053981" y="4687807"/>
                    <a:pt x="5043904" y="4712105"/>
                  </a:cubicBezTo>
                  <a:lnTo>
                    <a:pt x="5015799" y="4784438"/>
                  </a:lnTo>
                  <a:cubicBezTo>
                    <a:pt x="5005274" y="4808511"/>
                    <a:pt x="4993965" y="4832473"/>
                    <a:pt x="4982880" y="4856435"/>
                  </a:cubicBezTo>
                  <a:cubicBezTo>
                    <a:pt x="4936524" y="4951273"/>
                    <a:pt x="4881099" y="5044096"/>
                    <a:pt x="4817276" y="5125275"/>
                  </a:cubicBezTo>
                  <a:cubicBezTo>
                    <a:pt x="4755244" y="5208805"/>
                    <a:pt x="4686943" y="5282817"/>
                    <a:pt x="4618753" y="5355374"/>
                  </a:cubicBezTo>
                  <a:cubicBezTo>
                    <a:pt x="4602069" y="5374073"/>
                    <a:pt x="4584154" y="5391092"/>
                    <a:pt x="4566575" y="5408560"/>
                  </a:cubicBezTo>
                  <a:lnTo>
                    <a:pt x="4513837" y="5461186"/>
                  </a:lnTo>
                  <a:cubicBezTo>
                    <a:pt x="4496593" y="5479101"/>
                    <a:pt x="4477894" y="5495560"/>
                    <a:pt x="4459531" y="5512580"/>
                  </a:cubicBezTo>
                  <a:lnTo>
                    <a:pt x="4404554" y="5563526"/>
                  </a:lnTo>
                  <a:cubicBezTo>
                    <a:pt x="4386527" y="5580770"/>
                    <a:pt x="4366932" y="5596670"/>
                    <a:pt x="4348009" y="5613017"/>
                  </a:cubicBezTo>
                  <a:lnTo>
                    <a:pt x="4290568" y="5661948"/>
                  </a:lnTo>
                  <a:lnTo>
                    <a:pt x="4276124" y="5674153"/>
                  </a:lnTo>
                  <a:lnTo>
                    <a:pt x="4261120" y="5685798"/>
                  </a:lnTo>
                  <a:lnTo>
                    <a:pt x="4231112" y="5708976"/>
                  </a:lnTo>
                  <a:lnTo>
                    <a:pt x="4170984" y="5755443"/>
                  </a:lnTo>
                  <a:cubicBezTo>
                    <a:pt x="4130227" y="5785563"/>
                    <a:pt x="4087790" y="5813892"/>
                    <a:pt x="4046025" y="5843228"/>
                  </a:cubicBezTo>
                  <a:cubicBezTo>
                    <a:pt x="4002917" y="5870437"/>
                    <a:pt x="3959248" y="5897309"/>
                    <a:pt x="3915356" y="5923735"/>
                  </a:cubicBezTo>
                  <a:cubicBezTo>
                    <a:pt x="3737659" y="6026299"/>
                    <a:pt x="3544847" y="6106022"/>
                    <a:pt x="3346323" y="6158872"/>
                  </a:cubicBezTo>
                  <a:cubicBezTo>
                    <a:pt x="3147800" y="6211946"/>
                    <a:pt x="2944462" y="6239714"/>
                    <a:pt x="2743476" y="6247328"/>
                  </a:cubicBezTo>
                  <a:lnTo>
                    <a:pt x="2668120" y="6249344"/>
                  </a:lnTo>
                  <a:lnTo>
                    <a:pt x="2630498" y="6250127"/>
                  </a:lnTo>
                  <a:lnTo>
                    <a:pt x="2592988" y="6249568"/>
                  </a:lnTo>
                  <a:lnTo>
                    <a:pt x="2518080" y="6247777"/>
                  </a:lnTo>
                  <a:cubicBezTo>
                    <a:pt x="2493110" y="6247105"/>
                    <a:pt x="2468365" y="6246881"/>
                    <a:pt x="2442948" y="6244529"/>
                  </a:cubicBezTo>
                  <a:cubicBezTo>
                    <a:pt x="2392337" y="6240722"/>
                    <a:pt x="2341950" y="6237699"/>
                    <a:pt x="2291676" y="6232213"/>
                  </a:cubicBezTo>
                  <a:lnTo>
                    <a:pt x="2141412" y="6212394"/>
                  </a:lnTo>
                  <a:lnTo>
                    <a:pt x="1992715" y="6184961"/>
                  </a:lnTo>
                  <a:cubicBezTo>
                    <a:pt x="1943561" y="6173988"/>
                    <a:pt x="1894630" y="6162231"/>
                    <a:pt x="1845811" y="6151034"/>
                  </a:cubicBezTo>
                  <a:cubicBezTo>
                    <a:pt x="1797215" y="6138829"/>
                    <a:pt x="1749180" y="6123938"/>
                    <a:pt x="1701033" y="6110724"/>
                  </a:cubicBezTo>
                  <a:cubicBezTo>
                    <a:pt x="1676847" y="6104566"/>
                    <a:pt x="1653334" y="6095833"/>
                    <a:pt x="1629484" y="6088219"/>
                  </a:cubicBezTo>
                  <a:lnTo>
                    <a:pt x="1558383" y="6064929"/>
                  </a:lnTo>
                  <a:cubicBezTo>
                    <a:pt x="1369713" y="6000210"/>
                    <a:pt x="1186978" y="5921271"/>
                    <a:pt x="1011968" y="5828896"/>
                  </a:cubicBezTo>
                  <a:cubicBezTo>
                    <a:pt x="837071" y="5736408"/>
                    <a:pt x="668556" y="5631940"/>
                    <a:pt x="511237" y="5512356"/>
                  </a:cubicBezTo>
                  <a:cubicBezTo>
                    <a:pt x="471152" y="5483468"/>
                    <a:pt x="433642" y="5451220"/>
                    <a:pt x="395572" y="5419757"/>
                  </a:cubicBezTo>
                  <a:cubicBezTo>
                    <a:pt x="356831" y="5388965"/>
                    <a:pt x="321112" y="5354926"/>
                    <a:pt x="284722" y="5321559"/>
                  </a:cubicBezTo>
                  <a:lnTo>
                    <a:pt x="257513" y="5296477"/>
                  </a:lnTo>
                  <a:lnTo>
                    <a:pt x="243853" y="5283937"/>
                  </a:lnTo>
                  <a:lnTo>
                    <a:pt x="230752" y="5270836"/>
                  </a:lnTo>
                  <a:lnTo>
                    <a:pt x="178574" y="5218322"/>
                  </a:lnTo>
                  <a:cubicBezTo>
                    <a:pt x="161331" y="5200631"/>
                    <a:pt x="143191" y="5183948"/>
                    <a:pt x="126508" y="5165584"/>
                  </a:cubicBezTo>
                  <a:lnTo>
                    <a:pt x="76345" y="5111167"/>
                  </a:lnTo>
                  <a:cubicBezTo>
                    <a:pt x="59774" y="5092916"/>
                    <a:pt x="42530" y="5075112"/>
                    <a:pt x="26407" y="5056413"/>
                  </a:cubicBezTo>
                  <a:lnTo>
                    <a:pt x="0" y="5024776"/>
                  </a:lnTo>
                  <a:lnTo>
                    <a:pt x="0" y="4492798"/>
                  </a:lnTo>
                  <a:lnTo>
                    <a:pt x="28534" y="4537879"/>
                  </a:lnTo>
                  <a:cubicBezTo>
                    <a:pt x="41299" y="4556130"/>
                    <a:pt x="54175" y="4574382"/>
                    <a:pt x="66604" y="4592745"/>
                  </a:cubicBezTo>
                  <a:lnTo>
                    <a:pt x="104114" y="4647834"/>
                  </a:lnTo>
                  <a:lnTo>
                    <a:pt x="143751" y="4701580"/>
                  </a:lnTo>
                  <a:cubicBezTo>
                    <a:pt x="156964" y="4719495"/>
                    <a:pt x="169728" y="4737746"/>
                    <a:pt x="182717" y="4755773"/>
                  </a:cubicBezTo>
                  <a:lnTo>
                    <a:pt x="223810" y="4808399"/>
                  </a:lnTo>
                  <a:lnTo>
                    <a:pt x="264679" y="4861249"/>
                  </a:lnTo>
                  <a:cubicBezTo>
                    <a:pt x="278563" y="4878717"/>
                    <a:pt x="293455" y="4895288"/>
                    <a:pt x="307788" y="4912420"/>
                  </a:cubicBezTo>
                  <a:lnTo>
                    <a:pt x="351232" y="4963254"/>
                  </a:lnTo>
                  <a:cubicBezTo>
                    <a:pt x="365788" y="4980162"/>
                    <a:pt x="381688" y="4995837"/>
                    <a:pt x="397028" y="5012185"/>
                  </a:cubicBezTo>
                  <a:lnTo>
                    <a:pt x="443496" y="5060444"/>
                  </a:lnTo>
                  <a:lnTo>
                    <a:pt x="455140" y="5072537"/>
                  </a:lnTo>
                  <a:lnTo>
                    <a:pt x="467345" y="5083958"/>
                  </a:lnTo>
                  <a:lnTo>
                    <a:pt x="491755" y="5106912"/>
                  </a:lnTo>
                  <a:lnTo>
                    <a:pt x="540686" y="5152819"/>
                  </a:lnTo>
                  <a:lnTo>
                    <a:pt x="552890" y="5164353"/>
                  </a:lnTo>
                  <a:lnTo>
                    <a:pt x="565655" y="5175214"/>
                  </a:lnTo>
                  <a:lnTo>
                    <a:pt x="591072" y="5197048"/>
                  </a:lnTo>
                  <a:cubicBezTo>
                    <a:pt x="624999" y="5226160"/>
                    <a:pt x="658366" y="5256056"/>
                    <a:pt x="694197" y="5283041"/>
                  </a:cubicBezTo>
                  <a:cubicBezTo>
                    <a:pt x="834272" y="5394675"/>
                    <a:pt x="985207" y="5493881"/>
                    <a:pt x="1146221" y="5573716"/>
                  </a:cubicBezTo>
                  <a:cubicBezTo>
                    <a:pt x="1307122" y="5653774"/>
                    <a:pt x="1476869" y="5715918"/>
                    <a:pt x="1650982" y="5758130"/>
                  </a:cubicBezTo>
                  <a:lnTo>
                    <a:pt x="1716485" y="5772798"/>
                  </a:lnTo>
                  <a:cubicBezTo>
                    <a:pt x="1738431" y="5777390"/>
                    <a:pt x="1759929" y="5783100"/>
                    <a:pt x="1782211" y="5786235"/>
                  </a:cubicBezTo>
                  <a:lnTo>
                    <a:pt x="1848386" y="5796984"/>
                  </a:lnTo>
                  <a:lnTo>
                    <a:pt x="1881417" y="5802359"/>
                  </a:lnTo>
                  <a:cubicBezTo>
                    <a:pt x="1892390" y="5804151"/>
                    <a:pt x="1903363" y="5806054"/>
                    <a:pt x="1914560" y="5807061"/>
                  </a:cubicBezTo>
                  <a:cubicBezTo>
                    <a:pt x="1959012" y="5811765"/>
                    <a:pt x="2003241" y="5817251"/>
                    <a:pt x="2047469" y="5821282"/>
                  </a:cubicBezTo>
                  <a:lnTo>
                    <a:pt x="2180601" y="5828896"/>
                  </a:lnTo>
                  <a:lnTo>
                    <a:pt x="2313622" y="5830463"/>
                  </a:lnTo>
                  <a:cubicBezTo>
                    <a:pt x="2335680" y="5830799"/>
                    <a:pt x="2357962" y="5829008"/>
                    <a:pt x="2380021" y="5828448"/>
                  </a:cubicBezTo>
                  <a:lnTo>
                    <a:pt x="2446195" y="5826433"/>
                  </a:lnTo>
                  <a:cubicBezTo>
                    <a:pt x="2468029" y="5826208"/>
                    <a:pt x="2490647" y="5824193"/>
                    <a:pt x="2513041" y="5822737"/>
                  </a:cubicBezTo>
                  <a:lnTo>
                    <a:pt x="2580111" y="5818258"/>
                  </a:lnTo>
                  <a:lnTo>
                    <a:pt x="2613590" y="5816355"/>
                  </a:lnTo>
                  <a:lnTo>
                    <a:pt x="2646845" y="5813108"/>
                  </a:lnTo>
                  <a:cubicBezTo>
                    <a:pt x="2669016" y="5810869"/>
                    <a:pt x="2691074" y="5808741"/>
                    <a:pt x="2713244" y="5806838"/>
                  </a:cubicBezTo>
                  <a:cubicBezTo>
                    <a:pt x="2889933" y="5789371"/>
                    <a:pt x="3062815" y="5762050"/>
                    <a:pt x="3230882" y="5721292"/>
                  </a:cubicBezTo>
                  <a:cubicBezTo>
                    <a:pt x="3398837" y="5680423"/>
                    <a:pt x="3562426" y="5626902"/>
                    <a:pt x="3720416" y="5556472"/>
                  </a:cubicBezTo>
                  <a:cubicBezTo>
                    <a:pt x="3759381" y="5537997"/>
                    <a:pt x="3798347" y="5518962"/>
                    <a:pt x="3837425" y="5499927"/>
                  </a:cubicBezTo>
                  <a:cubicBezTo>
                    <a:pt x="3875271" y="5478765"/>
                    <a:pt x="3913900" y="5458610"/>
                    <a:pt x="3951634" y="5436552"/>
                  </a:cubicBezTo>
                  <a:lnTo>
                    <a:pt x="4007284" y="5401841"/>
                  </a:lnTo>
                  <a:lnTo>
                    <a:pt x="4035164" y="5384374"/>
                  </a:lnTo>
                  <a:lnTo>
                    <a:pt x="4049049" y="5375640"/>
                  </a:lnTo>
                  <a:lnTo>
                    <a:pt x="4062485" y="5366123"/>
                  </a:lnTo>
                  <a:lnTo>
                    <a:pt x="4116567" y="5328277"/>
                  </a:lnTo>
                  <a:cubicBezTo>
                    <a:pt x="4134594" y="5315624"/>
                    <a:pt x="4152957" y="5303420"/>
                    <a:pt x="4169976" y="5289199"/>
                  </a:cubicBezTo>
                  <a:lnTo>
                    <a:pt x="4222042" y="5247994"/>
                  </a:lnTo>
                  <a:cubicBezTo>
                    <a:pt x="4239398" y="5234222"/>
                    <a:pt x="4256865" y="5220562"/>
                    <a:pt x="4273213" y="5205558"/>
                  </a:cubicBezTo>
                  <a:lnTo>
                    <a:pt x="4323151" y="5161329"/>
                  </a:lnTo>
                  <a:cubicBezTo>
                    <a:pt x="4339611" y="5146437"/>
                    <a:pt x="4356631" y="5131881"/>
                    <a:pt x="4371971" y="5116093"/>
                  </a:cubicBezTo>
                  <a:cubicBezTo>
                    <a:pt x="4435457" y="5054398"/>
                    <a:pt x="4496258" y="4991135"/>
                    <a:pt x="4546868" y="4924400"/>
                  </a:cubicBezTo>
                  <a:cubicBezTo>
                    <a:pt x="4600054" y="4858450"/>
                    <a:pt x="4640699" y="4788916"/>
                    <a:pt x="4675634" y="4715352"/>
                  </a:cubicBezTo>
                  <a:lnTo>
                    <a:pt x="4700155" y="4659255"/>
                  </a:lnTo>
                  <a:lnTo>
                    <a:pt x="4721206" y="4600135"/>
                  </a:lnTo>
                  <a:cubicBezTo>
                    <a:pt x="4728707" y="4580988"/>
                    <a:pt x="4733970" y="4559266"/>
                    <a:pt x="4740465" y="4538887"/>
                  </a:cubicBezTo>
                  <a:cubicBezTo>
                    <a:pt x="4746623" y="4518061"/>
                    <a:pt x="4753005" y="4497906"/>
                    <a:pt x="4758492" y="4475848"/>
                  </a:cubicBezTo>
                  <a:cubicBezTo>
                    <a:pt x="4803168" y="4303637"/>
                    <a:pt x="4840902" y="4115080"/>
                    <a:pt x="4891288" y="3930329"/>
                  </a:cubicBezTo>
                  <a:cubicBezTo>
                    <a:pt x="4940891" y="3744906"/>
                    <a:pt x="5000235" y="3562059"/>
                    <a:pt x="5066298" y="3382235"/>
                  </a:cubicBezTo>
                  <a:cubicBezTo>
                    <a:pt x="5124186" y="3226932"/>
                    <a:pt x="5154530" y="3064015"/>
                    <a:pt x="5156994" y="2898635"/>
                  </a:cubicBezTo>
                  <a:cubicBezTo>
                    <a:pt x="5159681" y="2733255"/>
                    <a:pt x="5132920" y="2565636"/>
                    <a:pt x="5083317" y="2402047"/>
                  </a:cubicBezTo>
                  <a:cubicBezTo>
                    <a:pt x="5033938" y="2238123"/>
                    <a:pt x="4960150" y="2079013"/>
                    <a:pt x="4871022" y="1926958"/>
                  </a:cubicBezTo>
                  <a:cubicBezTo>
                    <a:pt x="4826570" y="1850818"/>
                    <a:pt x="4777415" y="1776918"/>
                    <a:pt x="4727028" y="1703577"/>
                  </a:cubicBezTo>
                  <a:cubicBezTo>
                    <a:pt x="4676418" y="1630349"/>
                    <a:pt x="4622784" y="1558464"/>
                    <a:pt x="4563776" y="1490834"/>
                  </a:cubicBezTo>
                  <a:cubicBezTo>
                    <a:pt x="4503647" y="1423764"/>
                    <a:pt x="4439041" y="1359157"/>
                    <a:pt x="4370291" y="1300596"/>
                  </a:cubicBezTo>
                  <a:cubicBezTo>
                    <a:pt x="4336812" y="1270141"/>
                    <a:pt x="4301541" y="1242148"/>
                    <a:pt x="4266046" y="1214491"/>
                  </a:cubicBezTo>
                  <a:cubicBezTo>
                    <a:pt x="4248355" y="1200607"/>
                    <a:pt x="4230776" y="1186611"/>
                    <a:pt x="4212973" y="1173062"/>
                  </a:cubicBezTo>
                  <a:cubicBezTo>
                    <a:pt x="4194722" y="1160074"/>
                    <a:pt x="4176359" y="1147197"/>
                    <a:pt x="4157995" y="1134545"/>
                  </a:cubicBezTo>
                  <a:cubicBezTo>
                    <a:pt x="4011426" y="1031980"/>
                    <a:pt x="3855004" y="948562"/>
                    <a:pt x="3697126" y="881044"/>
                  </a:cubicBezTo>
                  <a:lnTo>
                    <a:pt x="3637670" y="856747"/>
                  </a:lnTo>
                  <a:lnTo>
                    <a:pt x="3608222" y="844318"/>
                  </a:lnTo>
                  <a:cubicBezTo>
                    <a:pt x="3598480" y="840063"/>
                    <a:pt x="3588179" y="837040"/>
                    <a:pt x="3578214" y="833457"/>
                  </a:cubicBezTo>
                  <a:lnTo>
                    <a:pt x="3518309" y="812294"/>
                  </a:lnTo>
                  <a:cubicBezTo>
                    <a:pt x="3513383" y="810503"/>
                    <a:pt x="3508344" y="808823"/>
                    <a:pt x="3503417" y="806920"/>
                  </a:cubicBezTo>
                  <a:cubicBezTo>
                    <a:pt x="3498603" y="804792"/>
                    <a:pt x="3494236" y="801993"/>
                    <a:pt x="3489533" y="799642"/>
                  </a:cubicBezTo>
                  <a:cubicBezTo>
                    <a:pt x="3480240" y="794827"/>
                    <a:pt x="3470498" y="791020"/>
                    <a:pt x="3460869" y="787101"/>
                  </a:cubicBezTo>
                  <a:lnTo>
                    <a:pt x="3402980" y="763475"/>
                  </a:lnTo>
                  <a:lnTo>
                    <a:pt x="3374092" y="751606"/>
                  </a:lnTo>
                  <a:cubicBezTo>
                    <a:pt x="3364462" y="747688"/>
                    <a:pt x="3354945" y="743433"/>
                    <a:pt x="3344980" y="740409"/>
                  </a:cubicBezTo>
                  <a:lnTo>
                    <a:pt x="3226627" y="700772"/>
                  </a:lnTo>
                  <a:cubicBezTo>
                    <a:pt x="3067405" y="652849"/>
                    <a:pt x="2902697" y="625192"/>
                    <a:pt x="2735750" y="614667"/>
                  </a:cubicBezTo>
                  <a:cubicBezTo>
                    <a:pt x="2714811" y="613435"/>
                    <a:pt x="2694209" y="610860"/>
                    <a:pt x="2673158" y="610412"/>
                  </a:cubicBezTo>
                  <a:lnTo>
                    <a:pt x="2610119" y="609628"/>
                  </a:lnTo>
                  <a:lnTo>
                    <a:pt x="2547080" y="608620"/>
                  </a:lnTo>
                  <a:cubicBezTo>
                    <a:pt x="2536443" y="608173"/>
                    <a:pt x="2526365" y="608397"/>
                    <a:pt x="2516400" y="608844"/>
                  </a:cubicBezTo>
                  <a:lnTo>
                    <a:pt x="2486280" y="609740"/>
                  </a:lnTo>
                  <a:cubicBezTo>
                    <a:pt x="2466125" y="609852"/>
                    <a:pt x="2446307" y="611868"/>
                    <a:pt x="2426376" y="613099"/>
                  </a:cubicBezTo>
                  <a:cubicBezTo>
                    <a:pt x="2406333" y="613995"/>
                    <a:pt x="2386627" y="616458"/>
                    <a:pt x="2366920" y="618474"/>
                  </a:cubicBezTo>
                  <a:cubicBezTo>
                    <a:pt x="2357066" y="619482"/>
                    <a:pt x="2347101" y="620153"/>
                    <a:pt x="2337248" y="621497"/>
                  </a:cubicBezTo>
                  <a:lnTo>
                    <a:pt x="2307800" y="625528"/>
                  </a:lnTo>
                  <a:lnTo>
                    <a:pt x="2278351" y="629559"/>
                  </a:lnTo>
                  <a:lnTo>
                    <a:pt x="2249127" y="634710"/>
                  </a:lnTo>
                  <a:cubicBezTo>
                    <a:pt x="2093377" y="661918"/>
                    <a:pt x="1942329" y="710849"/>
                    <a:pt x="1796096" y="781726"/>
                  </a:cubicBezTo>
                  <a:cubicBezTo>
                    <a:pt x="1649751" y="852268"/>
                    <a:pt x="1508892" y="944307"/>
                    <a:pt x="1370833" y="1048663"/>
                  </a:cubicBezTo>
                  <a:cubicBezTo>
                    <a:pt x="1232774" y="1153244"/>
                    <a:pt x="1097290" y="1269917"/>
                    <a:pt x="959790" y="1390844"/>
                  </a:cubicBezTo>
                  <a:lnTo>
                    <a:pt x="749062" y="1577611"/>
                  </a:lnTo>
                  <a:cubicBezTo>
                    <a:pt x="674602" y="1642329"/>
                    <a:pt x="599806" y="1704137"/>
                    <a:pt x="524786" y="1763145"/>
                  </a:cubicBezTo>
                  <a:cubicBezTo>
                    <a:pt x="374858" y="1881498"/>
                    <a:pt x="223810" y="1987422"/>
                    <a:pt x="84071" y="2098496"/>
                  </a:cubicBezTo>
                  <a:lnTo>
                    <a:pt x="0" y="2168094"/>
                  </a:lnTo>
                  <a:lnTo>
                    <a:pt x="0" y="1576676"/>
                  </a:lnTo>
                  <a:lnTo>
                    <a:pt x="174655" y="1387597"/>
                  </a:lnTo>
                  <a:cubicBezTo>
                    <a:pt x="238926" y="1320079"/>
                    <a:pt x="302749" y="1254577"/>
                    <a:pt x="363661" y="1188626"/>
                  </a:cubicBezTo>
                  <a:lnTo>
                    <a:pt x="458052" y="1086397"/>
                  </a:lnTo>
                  <a:cubicBezTo>
                    <a:pt x="490635" y="1051351"/>
                    <a:pt x="523666" y="1016416"/>
                    <a:pt x="557257" y="981593"/>
                  </a:cubicBezTo>
                  <a:cubicBezTo>
                    <a:pt x="691510" y="842414"/>
                    <a:pt x="835055" y="705699"/>
                    <a:pt x="994165" y="578389"/>
                  </a:cubicBezTo>
                  <a:cubicBezTo>
                    <a:pt x="1152939" y="451190"/>
                    <a:pt x="1328060" y="333398"/>
                    <a:pt x="1520873" y="237215"/>
                  </a:cubicBezTo>
                  <a:cubicBezTo>
                    <a:pt x="1713238" y="141033"/>
                    <a:pt x="1924302" y="68028"/>
                    <a:pt x="2141748" y="31190"/>
                  </a:cubicBezTo>
                  <a:lnTo>
                    <a:pt x="2182505" y="24360"/>
                  </a:lnTo>
                  <a:cubicBezTo>
                    <a:pt x="2196165" y="22344"/>
                    <a:pt x="2209826" y="20665"/>
                    <a:pt x="2223374" y="18873"/>
                  </a:cubicBezTo>
                  <a:lnTo>
                    <a:pt x="2264355" y="13611"/>
                  </a:lnTo>
                  <a:cubicBezTo>
                    <a:pt x="2278015" y="11931"/>
                    <a:pt x="2291676" y="10924"/>
                    <a:pt x="2305336" y="9580"/>
                  </a:cubicBezTo>
                  <a:cubicBezTo>
                    <a:pt x="2332657" y="7229"/>
                    <a:pt x="2360090" y="4653"/>
                    <a:pt x="2387410" y="3645"/>
                  </a:cubicBezTo>
                  <a:cubicBezTo>
                    <a:pt x="2414731" y="2414"/>
                    <a:pt x="2442164" y="510"/>
                    <a:pt x="2469373" y="62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defTabSz="336947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350">
                <a:solidFill>
                  <a:srgbClr val="FFFFFF"/>
                </a:solidFill>
                <a:latin typeface="Tw Cen MT"/>
                <a:ea typeface="Microsoft YaHei"/>
              </a:endParaRPr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DFB95E12-4EF0-42F7-BCF9-AD31B4C8EB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176241"/>
              <a:ext cx="5646908" cy="6130481"/>
            </a:xfrm>
            <a:custGeom>
              <a:avLst/>
              <a:gdLst>
                <a:gd name="connsiteX0" fmla="*/ 2616837 w 5646908"/>
                <a:gd name="connsiteY0" fmla="*/ 0 h 6130481"/>
                <a:gd name="connsiteX1" fmla="*/ 4918721 w 5646908"/>
                <a:gd name="connsiteY1" fmla="*/ 1134258 h 6130481"/>
                <a:gd name="connsiteX2" fmla="*/ 5539036 w 5646908"/>
                <a:gd name="connsiteY2" fmla="*/ 3362353 h 6130481"/>
                <a:gd name="connsiteX3" fmla="*/ 4712024 w 5646908"/>
                <a:gd name="connsiteY3" fmla="*/ 5293280 h 6130481"/>
                <a:gd name="connsiteX4" fmla="*/ 2547864 w 5646908"/>
                <a:gd name="connsiteY4" fmla="*/ 6130481 h 6130481"/>
                <a:gd name="connsiteX5" fmla="*/ 263223 w 5646908"/>
                <a:gd name="connsiteY5" fmla="*/ 5212325 h 6130481"/>
                <a:gd name="connsiteX6" fmla="*/ 49974 w 5646908"/>
                <a:gd name="connsiteY6" fmla="*/ 4985345 h 6130481"/>
                <a:gd name="connsiteX7" fmla="*/ 0 w 5646908"/>
                <a:gd name="connsiteY7" fmla="*/ 4920618 h 6130481"/>
                <a:gd name="connsiteX8" fmla="*/ 0 w 5646908"/>
                <a:gd name="connsiteY8" fmla="*/ 3760303 h 6130481"/>
                <a:gd name="connsiteX9" fmla="*/ 80488 w 5646908"/>
                <a:gd name="connsiteY9" fmla="*/ 3974159 h 6130481"/>
                <a:gd name="connsiteX10" fmla="*/ 664748 w 5646908"/>
                <a:gd name="connsiteY10" fmla="*/ 4813600 h 6130481"/>
                <a:gd name="connsiteX11" fmla="*/ 2548087 w 5646908"/>
                <a:gd name="connsiteY11" fmla="*/ 5570406 h 6130481"/>
                <a:gd name="connsiteX12" fmla="*/ 3536561 w 5646908"/>
                <a:gd name="connsiteY12" fmla="*/ 5407153 h 6130481"/>
                <a:gd name="connsiteX13" fmla="*/ 4308035 w 5646908"/>
                <a:gd name="connsiteY13" fmla="*/ 4897241 h 6130481"/>
                <a:gd name="connsiteX14" fmla="*/ 4569038 w 5646908"/>
                <a:gd name="connsiteY14" fmla="*/ 4564802 h 6130481"/>
                <a:gd name="connsiteX15" fmla="*/ 4699147 w 5646908"/>
                <a:gd name="connsiteY15" fmla="*/ 4149952 h 6130481"/>
                <a:gd name="connsiteX16" fmla="*/ 5003034 w 5646908"/>
                <a:gd name="connsiteY16" fmla="*/ 3168421 h 6130481"/>
                <a:gd name="connsiteX17" fmla="*/ 4994189 w 5646908"/>
                <a:gd name="connsiteY17" fmla="*/ 2321590 h 6130481"/>
                <a:gd name="connsiteX18" fmla="*/ 4487860 w 5646908"/>
                <a:gd name="connsiteY18" fmla="*/ 1501856 h 6130481"/>
                <a:gd name="connsiteX19" fmla="*/ 3640469 w 5646908"/>
                <a:gd name="connsiteY19" fmla="*/ 808425 h 6130481"/>
                <a:gd name="connsiteX20" fmla="*/ 2616837 w 5646908"/>
                <a:gd name="connsiteY20" fmla="*/ 559851 h 6130481"/>
                <a:gd name="connsiteX21" fmla="*/ 1762952 w 5646908"/>
                <a:gd name="connsiteY21" fmla="*/ 812008 h 6130481"/>
                <a:gd name="connsiteX22" fmla="*/ 939635 w 5646908"/>
                <a:gd name="connsiteY22" fmla="*/ 1502976 h 6130481"/>
                <a:gd name="connsiteX23" fmla="*/ 585250 w 5646908"/>
                <a:gd name="connsiteY23" fmla="*/ 1831049 h 6130481"/>
                <a:gd name="connsiteX24" fmla="*/ 40403 w 5646908"/>
                <a:gd name="connsiteY24" fmla="*/ 2389556 h 6130481"/>
                <a:gd name="connsiteX25" fmla="*/ 0 w 5646908"/>
                <a:gd name="connsiteY25" fmla="*/ 2456747 h 6130481"/>
                <a:gd name="connsiteX26" fmla="*/ 0 w 5646908"/>
                <a:gd name="connsiteY26" fmla="*/ 1601114 h 6130481"/>
                <a:gd name="connsiteX27" fmla="*/ 93200 w 5646908"/>
                <a:gd name="connsiteY27" fmla="*/ 1513741 h 6130481"/>
                <a:gd name="connsiteX28" fmla="*/ 535423 w 5646908"/>
                <a:gd name="connsiteY28" fmla="*/ 1107273 h 6130481"/>
                <a:gd name="connsiteX29" fmla="*/ 2616837 w 5646908"/>
                <a:gd name="connsiteY29" fmla="*/ 0 h 61304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646908" h="6130481">
                  <a:moveTo>
                    <a:pt x="2616837" y="0"/>
                  </a:moveTo>
                  <a:cubicBezTo>
                    <a:pt x="3596241" y="0"/>
                    <a:pt x="4322479" y="463445"/>
                    <a:pt x="4918721" y="1134258"/>
                  </a:cubicBezTo>
                  <a:cubicBezTo>
                    <a:pt x="5416317" y="1694109"/>
                    <a:pt x="5857703" y="2516643"/>
                    <a:pt x="5539036" y="3362353"/>
                  </a:cubicBezTo>
                  <a:cubicBezTo>
                    <a:pt x="5111758" y="4496612"/>
                    <a:pt x="5300763" y="4716633"/>
                    <a:pt x="4712024" y="5293280"/>
                  </a:cubicBezTo>
                  <a:cubicBezTo>
                    <a:pt x="4123284" y="5869926"/>
                    <a:pt x="3446201" y="6130481"/>
                    <a:pt x="2547864" y="6130481"/>
                  </a:cubicBezTo>
                  <a:cubicBezTo>
                    <a:pt x="1657476" y="6130481"/>
                    <a:pt x="850619" y="5780127"/>
                    <a:pt x="263223" y="5212325"/>
                  </a:cubicBezTo>
                  <a:cubicBezTo>
                    <a:pt x="188497" y="5140091"/>
                    <a:pt x="117321" y="5064339"/>
                    <a:pt x="49974" y="4985345"/>
                  </a:cubicBezTo>
                  <a:lnTo>
                    <a:pt x="0" y="4920618"/>
                  </a:lnTo>
                  <a:lnTo>
                    <a:pt x="0" y="3760303"/>
                  </a:lnTo>
                  <a:lnTo>
                    <a:pt x="80488" y="3974159"/>
                  </a:lnTo>
                  <a:cubicBezTo>
                    <a:pt x="217875" y="4289243"/>
                    <a:pt x="414383" y="4571632"/>
                    <a:pt x="664748" y="4813600"/>
                  </a:cubicBezTo>
                  <a:cubicBezTo>
                    <a:pt x="1169734" y="5301566"/>
                    <a:pt x="1838644" y="5570406"/>
                    <a:pt x="2548087" y="5570406"/>
                  </a:cubicBezTo>
                  <a:cubicBezTo>
                    <a:pt x="2928786" y="5570406"/>
                    <a:pt x="3252156" y="5516996"/>
                    <a:pt x="3536561" y="5407153"/>
                  </a:cubicBezTo>
                  <a:cubicBezTo>
                    <a:pt x="3815366" y="5299438"/>
                    <a:pt x="4067747" y="5132603"/>
                    <a:pt x="4308035" y="4897241"/>
                  </a:cubicBezTo>
                  <a:cubicBezTo>
                    <a:pt x="4475095" y="4733653"/>
                    <a:pt x="4533767" y="4637358"/>
                    <a:pt x="4569038" y="4564802"/>
                  </a:cubicBezTo>
                  <a:cubicBezTo>
                    <a:pt x="4619313" y="4461453"/>
                    <a:pt x="4652792" y="4330784"/>
                    <a:pt x="4699147" y="4149952"/>
                  </a:cubicBezTo>
                  <a:cubicBezTo>
                    <a:pt x="4758491" y="3918846"/>
                    <a:pt x="4839558" y="3602194"/>
                    <a:pt x="5003034" y="3168421"/>
                  </a:cubicBezTo>
                  <a:cubicBezTo>
                    <a:pt x="5103024" y="2902940"/>
                    <a:pt x="5100112" y="2626037"/>
                    <a:pt x="4994189" y="2321590"/>
                  </a:cubicBezTo>
                  <a:cubicBezTo>
                    <a:pt x="4900470" y="2052526"/>
                    <a:pt x="4725460" y="1769129"/>
                    <a:pt x="4487860" y="1501856"/>
                  </a:cubicBezTo>
                  <a:cubicBezTo>
                    <a:pt x="4210285" y="1189683"/>
                    <a:pt x="3933047" y="962832"/>
                    <a:pt x="3640469" y="808425"/>
                  </a:cubicBezTo>
                  <a:cubicBezTo>
                    <a:pt x="3323369" y="641141"/>
                    <a:pt x="2988578" y="559851"/>
                    <a:pt x="2616837" y="559851"/>
                  </a:cubicBezTo>
                  <a:cubicBezTo>
                    <a:pt x="2315413" y="559851"/>
                    <a:pt x="2044110" y="640134"/>
                    <a:pt x="1762952" y="812008"/>
                  </a:cubicBezTo>
                  <a:cubicBezTo>
                    <a:pt x="1472838" y="989593"/>
                    <a:pt x="1197167" y="1250707"/>
                    <a:pt x="939635" y="1502976"/>
                  </a:cubicBezTo>
                  <a:cubicBezTo>
                    <a:pt x="819379" y="1620769"/>
                    <a:pt x="700355" y="1727700"/>
                    <a:pt x="585250" y="1831049"/>
                  </a:cubicBezTo>
                  <a:cubicBezTo>
                    <a:pt x="362317" y="2031140"/>
                    <a:pt x="169840" y="2204022"/>
                    <a:pt x="40403" y="2389556"/>
                  </a:cubicBezTo>
                  <a:lnTo>
                    <a:pt x="0" y="2456747"/>
                  </a:lnTo>
                  <a:lnTo>
                    <a:pt x="0" y="1601114"/>
                  </a:lnTo>
                  <a:lnTo>
                    <a:pt x="93200" y="1513741"/>
                  </a:lnTo>
                  <a:cubicBezTo>
                    <a:pt x="237107" y="1383294"/>
                    <a:pt x="388238" y="1251435"/>
                    <a:pt x="535423" y="1107273"/>
                  </a:cubicBezTo>
                  <a:cubicBezTo>
                    <a:pt x="1124050" y="530627"/>
                    <a:pt x="1718500" y="0"/>
                    <a:pt x="2616837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defTabSz="336947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350">
                <a:solidFill>
                  <a:srgbClr val="FFFFFF"/>
                </a:solidFill>
                <a:latin typeface="Tw Cen MT"/>
                <a:ea typeface="Microsoft YaHei"/>
              </a:endParaRPr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2338F8B2-67A9-4086-9341-7705CAB6F1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176241"/>
              <a:ext cx="5517522" cy="6130481"/>
            </a:xfrm>
            <a:custGeom>
              <a:avLst/>
              <a:gdLst>
                <a:gd name="connsiteX0" fmla="*/ 2549095 w 5517522"/>
                <a:gd name="connsiteY0" fmla="*/ 0 h 6130481"/>
                <a:gd name="connsiteX1" fmla="*/ 4804175 w 5517522"/>
                <a:gd name="connsiteY1" fmla="*/ 1134258 h 6130481"/>
                <a:gd name="connsiteX2" fmla="*/ 5411838 w 5517522"/>
                <a:gd name="connsiteY2" fmla="*/ 3362353 h 6130481"/>
                <a:gd name="connsiteX3" fmla="*/ 4601621 w 5517522"/>
                <a:gd name="connsiteY3" fmla="*/ 5293280 h 6130481"/>
                <a:gd name="connsiteX4" fmla="*/ 2481577 w 5517522"/>
                <a:gd name="connsiteY4" fmla="*/ 6130481 h 6130481"/>
                <a:gd name="connsiteX5" fmla="*/ 243517 w 5517522"/>
                <a:gd name="connsiteY5" fmla="*/ 5212325 h 6130481"/>
                <a:gd name="connsiteX6" fmla="*/ 34587 w 5517522"/>
                <a:gd name="connsiteY6" fmla="*/ 4985345 h 6130481"/>
                <a:gd name="connsiteX7" fmla="*/ 0 w 5517522"/>
                <a:gd name="connsiteY7" fmla="*/ 4939620 h 6130481"/>
                <a:gd name="connsiteX8" fmla="*/ 0 w 5517522"/>
                <a:gd name="connsiteY8" fmla="*/ 3335329 h 6130481"/>
                <a:gd name="connsiteX9" fmla="*/ 17141 w 5517522"/>
                <a:gd name="connsiteY9" fmla="*/ 3448738 h 6130481"/>
                <a:gd name="connsiteX10" fmla="*/ 167489 w 5517522"/>
                <a:gd name="connsiteY10" fmla="*/ 3930490 h 6130481"/>
                <a:gd name="connsiteX11" fmla="*/ 715471 w 5517522"/>
                <a:gd name="connsiteY11" fmla="*/ 4734212 h 6130481"/>
                <a:gd name="connsiteX12" fmla="*/ 2481689 w 5517522"/>
                <a:gd name="connsiteY12" fmla="*/ 5458772 h 6130481"/>
                <a:gd name="connsiteX13" fmla="*/ 4126644 w 5517522"/>
                <a:gd name="connsiteY13" fmla="*/ 4818302 h 6130481"/>
                <a:gd name="connsiteX14" fmla="*/ 4360437 w 5517522"/>
                <a:gd name="connsiteY14" fmla="*/ 4516766 h 6130481"/>
                <a:gd name="connsiteX15" fmla="*/ 4480357 w 5517522"/>
                <a:gd name="connsiteY15" fmla="*/ 4122855 h 6130481"/>
                <a:gd name="connsiteX16" fmla="*/ 4781557 w 5517522"/>
                <a:gd name="connsiteY16" fmla="*/ 3129791 h 6130481"/>
                <a:gd name="connsiteX17" fmla="*/ 4771928 w 5517522"/>
                <a:gd name="connsiteY17" fmla="*/ 2357869 h 6130481"/>
                <a:gd name="connsiteX18" fmla="*/ 4297510 w 5517522"/>
                <a:gd name="connsiteY18" fmla="*/ 1575533 h 6130481"/>
                <a:gd name="connsiteX19" fmla="*/ 3498715 w 5517522"/>
                <a:gd name="connsiteY19" fmla="*/ 907071 h 6130481"/>
                <a:gd name="connsiteX20" fmla="*/ 2549095 w 5517522"/>
                <a:gd name="connsiteY20" fmla="*/ 671821 h 6130481"/>
                <a:gd name="connsiteX21" fmla="*/ 985319 w 5517522"/>
                <a:gd name="connsiteY21" fmla="*/ 1582475 h 6130481"/>
                <a:gd name="connsiteX22" fmla="*/ 634628 w 5517522"/>
                <a:gd name="connsiteY22" fmla="*/ 1913907 h 6130481"/>
                <a:gd name="connsiteX23" fmla="*/ 117662 w 5517522"/>
                <a:gd name="connsiteY23" fmla="*/ 2453044 h 6130481"/>
                <a:gd name="connsiteX24" fmla="*/ 2515 w 5517522"/>
                <a:gd name="connsiteY24" fmla="*/ 2685494 h 6130481"/>
                <a:gd name="connsiteX25" fmla="*/ 0 w 5517522"/>
                <a:gd name="connsiteY25" fmla="*/ 2696965 h 6130481"/>
                <a:gd name="connsiteX26" fmla="*/ 0 w 5517522"/>
                <a:gd name="connsiteY26" fmla="*/ 1587383 h 6130481"/>
                <a:gd name="connsiteX27" fmla="*/ 76951 w 5517522"/>
                <a:gd name="connsiteY27" fmla="*/ 1513741 h 6130481"/>
                <a:gd name="connsiteX28" fmla="*/ 510118 w 5517522"/>
                <a:gd name="connsiteY28" fmla="*/ 1107273 h 6130481"/>
                <a:gd name="connsiteX29" fmla="*/ 2549095 w 5517522"/>
                <a:gd name="connsiteY29" fmla="*/ 0 h 61304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517522" h="6130481">
                  <a:moveTo>
                    <a:pt x="2549095" y="0"/>
                  </a:moveTo>
                  <a:cubicBezTo>
                    <a:pt x="3508568" y="0"/>
                    <a:pt x="4219915" y="463445"/>
                    <a:pt x="4804175" y="1134258"/>
                  </a:cubicBezTo>
                  <a:cubicBezTo>
                    <a:pt x="5291694" y="1694109"/>
                    <a:pt x="5724011" y="2516643"/>
                    <a:pt x="5411838" y="3362353"/>
                  </a:cubicBezTo>
                  <a:cubicBezTo>
                    <a:pt x="4993181" y="4496612"/>
                    <a:pt x="5178268" y="4716633"/>
                    <a:pt x="4601621" y="5293280"/>
                  </a:cubicBezTo>
                  <a:cubicBezTo>
                    <a:pt x="4024863" y="5869926"/>
                    <a:pt x="3361551" y="6130481"/>
                    <a:pt x="2481577" y="6130481"/>
                  </a:cubicBezTo>
                  <a:cubicBezTo>
                    <a:pt x="1609329" y="6130481"/>
                    <a:pt x="818932" y="5780127"/>
                    <a:pt x="243517" y="5212325"/>
                  </a:cubicBezTo>
                  <a:cubicBezTo>
                    <a:pt x="170302" y="5140091"/>
                    <a:pt x="100568" y="5064339"/>
                    <a:pt x="34587" y="4985345"/>
                  </a:cubicBezTo>
                  <a:lnTo>
                    <a:pt x="0" y="4939620"/>
                  </a:lnTo>
                  <a:lnTo>
                    <a:pt x="0" y="3335329"/>
                  </a:lnTo>
                  <a:lnTo>
                    <a:pt x="17141" y="3448738"/>
                  </a:lnTo>
                  <a:cubicBezTo>
                    <a:pt x="50676" y="3613558"/>
                    <a:pt x="100867" y="3774516"/>
                    <a:pt x="167489" y="3930490"/>
                  </a:cubicBezTo>
                  <a:cubicBezTo>
                    <a:pt x="296255" y="4232138"/>
                    <a:pt x="480670" y="4502546"/>
                    <a:pt x="715471" y="4734212"/>
                  </a:cubicBezTo>
                  <a:cubicBezTo>
                    <a:pt x="1188993" y="5201464"/>
                    <a:pt x="1816250" y="5458772"/>
                    <a:pt x="2481689" y="5458772"/>
                  </a:cubicBezTo>
                  <a:cubicBezTo>
                    <a:pt x="3185758" y="5458772"/>
                    <a:pt x="3677755" y="5267191"/>
                    <a:pt x="4126644" y="4818302"/>
                  </a:cubicBezTo>
                  <a:cubicBezTo>
                    <a:pt x="4278363" y="4666583"/>
                    <a:pt x="4329982" y="4580701"/>
                    <a:pt x="4360437" y="4516766"/>
                  </a:cubicBezTo>
                  <a:cubicBezTo>
                    <a:pt x="4404890" y="4423495"/>
                    <a:pt x="4436577" y="4297417"/>
                    <a:pt x="4480357" y="4122855"/>
                  </a:cubicBezTo>
                  <a:cubicBezTo>
                    <a:pt x="4539030" y="3889285"/>
                    <a:pt x="4619425" y="3569275"/>
                    <a:pt x="4781557" y="3129791"/>
                  </a:cubicBezTo>
                  <a:cubicBezTo>
                    <a:pt x="4870238" y="2889503"/>
                    <a:pt x="4867103" y="2637010"/>
                    <a:pt x="4771928" y="2357869"/>
                  </a:cubicBezTo>
                  <a:cubicBezTo>
                    <a:pt x="4684815" y="2102465"/>
                    <a:pt x="4520779" y="1831945"/>
                    <a:pt x="4297510" y="1575533"/>
                  </a:cubicBezTo>
                  <a:cubicBezTo>
                    <a:pt x="4034492" y="1273549"/>
                    <a:pt x="3773266" y="1054983"/>
                    <a:pt x="3498715" y="907071"/>
                  </a:cubicBezTo>
                  <a:cubicBezTo>
                    <a:pt x="3204905" y="748745"/>
                    <a:pt x="2894187" y="671821"/>
                    <a:pt x="2549095" y="671821"/>
                  </a:cubicBezTo>
                  <a:cubicBezTo>
                    <a:pt x="1942553" y="671821"/>
                    <a:pt x="1518298" y="1049273"/>
                    <a:pt x="985319" y="1582475"/>
                  </a:cubicBezTo>
                  <a:cubicBezTo>
                    <a:pt x="865735" y="1702059"/>
                    <a:pt x="748278" y="1809774"/>
                    <a:pt x="634628" y="1913907"/>
                  </a:cubicBezTo>
                  <a:cubicBezTo>
                    <a:pt x="421325" y="2109407"/>
                    <a:pt x="237134" y="2278146"/>
                    <a:pt x="117662" y="2453044"/>
                  </a:cubicBezTo>
                  <a:cubicBezTo>
                    <a:pt x="64756" y="2530415"/>
                    <a:pt x="27022" y="2605799"/>
                    <a:pt x="2515" y="2685494"/>
                  </a:cubicBezTo>
                  <a:lnTo>
                    <a:pt x="0" y="2696965"/>
                  </a:lnTo>
                  <a:lnTo>
                    <a:pt x="0" y="1587383"/>
                  </a:lnTo>
                  <a:lnTo>
                    <a:pt x="76951" y="1513741"/>
                  </a:lnTo>
                  <a:cubicBezTo>
                    <a:pt x="217918" y="1383294"/>
                    <a:pt x="365956" y="1251435"/>
                    <a:pt x="510118" y="1107273"/>
                  </a:cubicBezTo>
                  <a:cubicBezTo>
                    <a:pt x="1086764" y="530627"/>
                    <a:pt x="1669121" y="0"/>
                    <a:pt x="2549095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defTabSz="336947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350">
                <a:solidFill>
                  <a:srgbClr val="FFFFFF"/>
                </a:solidFill>
                <a:latin typeface="Tw Cen MT"/>
                <a:ea typeface="Microsoft YaHei"/>
              </a:endParaRPr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E653AAAF-CCEF-494B-9366-16BB3815A6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0" y="176241"/>
              <a:ext cx="5517475" cy="6130481"/>
            </a:xfrm>
            <a:custGeom>
              <a:avLst/>
              <a:gdLst>
                <a:gd name="connsiteX0" fmla="*/ 2549095 w 5517475"/>
                <a:gd name="connsiteY0" fmla="*/ 0 h 6130481"/>
                <a:gd name="connsiteX1" fmla="*/ 4804175 w 5517475"/>
                <a:gd name="connsiteY1" fmla="*/ 1134258 h 6130481"/>
                <a:gd name="connsiteX2" fmla="*/ 5411838 w 5517475"/>
                <a:gd name="connsiteY2" fmla="*/ 3362353 h 6130481"/>
                <a:gd name="connsiteX3" fmla="*/ 4601621 w 5517475"/>
                <a:gd name="connsiteY3" fmla="*/ 5293280 h 6130481"/>
                <a:gd name="connsiteX4" fmla="*/ 2481577 w 5517475"/>
                <a:gd name="connsiteY4" fmla="*/ 6130481 h 6130481"/>
                <a:gd name="connsiteX5" fmla="*/ 243517 w 5517475"/>
                <a:gd name="connsiteY5" fmla="*/ 5212325 h 6130481"/>
                <a:gd name="connsiteX6" fmla="*/ 34587 w 5517475"/>
                <a:gd name="connsiteY6" fmla="*/ 4985345 h 6130481"/>
                <a:gd name="connsiteX7" fmla="*/ 0 w 5517475"/>
                <a:gd name="connsiteY7" fmla="*/ 4939620 h 6130481"/>
                <a:gd name="connsiteX8" fmla="*/ 0 w 5517475"/>
                <a:gd name="connsiteY8" fmla="*/ 3799573 h 6130481"/>
                <a:gd name="connsiteX9" fmla="*/ 64364 w 5517475"/>
                <a:gd name="connsiteY9" fmla="*/ 3974159 h 6130481"/>
                <a:gd name="connsiteX10" fmla="*/ 636644 w 5517475"/>
                <a:gd name="connsiteY10" fmla="*/ 4813600 h 6130481"/>
                <a:gd name="connsiteX11" fmla="*/ 2481577 w 5517475"/>
                <a:gd name="connsiteY11" fmla="*/ 5570406 h 6130481"/>
                <a:gd name="connsiteX12" fmla="*/ 3449896 w 5517475"/>
                <a:gd name="connsiteY12" fmla="*/ 5407153 h 6130481"/>
                <a:gd name="connsiteX13" fmla="*/ 4205695 w 5517475"/>
                <a:gd name="connsiteY13" fmla="*/ 4897241 h 6130481"/>
                <a:gd name="connsiteX14" fmla="*/ 4461434 w 5517475"/>
                <a:gd name="connsiteY14" fmla="*/ 4564802 h 6130481"/>
                <a:gd name="connsiteX15" fmla="*/ 4588969 w 5517475"/>
                <a:gd name="connsiteY15" fmla="*/ 4149952 h 6130481"/>
                <a:gd name="connsiteX16" fmla="*/ 4886585 w 5517475"/>
                <a:gd name="connsiteY16" fmla="*/ 3168421 h 6130481"/>
                <a:gd name="connsiteX17" fmla="*/ 4877964 w 5517475"/>
                <a:gd name="connsiteY17" fmla="*/ 2321590 h 6130481"/>
                <a:gd name="connsiteX18" fmla="*/ 4382048 w 5517475"/>
                <a:gd name="connsiteY18" fmla="*/ 1501856 h 6130481"/>
                <a:gd name="connsiteX19" fmla="*/ 3551900 w 5517475"/>
                <a:gd name="connsiteY19" fmla="*/ 808425 h 6130481"/>
                <a:gd name="connsiteX20" fmla="*/ 2549095 w 5517475"/>
                <a:gd name="connsiteY20" fmla="*/ 559851 h 6130481"/>
                <a:gd name="connsiteX21" fmla="*/ 1712566 w 5517475"/>
                <a:gd name="connsiteY21" fmla="*/ 812008 h 6130481"/>
                <a:gd name="connsiteX22" fmla="*/ 906044 w 5517475"/>
                <a:gd name="connsiteY22" fmla="*/ 1502976 h 6130481"/>
                <a:gd name="connsiteX23" fmla="*/ 558825 w 5517475"/>
                <a:gd name="connsiteY23" fmla="*/ 1831049 h 6130481"/>
                <a:gd name="connsiteX24" fmla="*/ 25063 w 5517475"/>
                <a:gd name="connsiteY24" fmla="*/ 2389556 h 6130481"/>
                <a:gd name="connsiteX25" fmla="*/ 0 w 5517475"/>
                <a:gd name="connsiteY25" fmla="*/ 2432109 h 6130481"/>
                <a:gd name="connsiteX26" fmla="*/ 0 w 5517475"/>
                <a:gd name="connsiteY26" fmla="*/ 1587383 h 6130481"/>
                <a:gd name="connsiteX27" fmla="*/ 76951 w 5517475"/>
                <a:gd name="connsiteY27" fmla="*/ 1513741 h 6130481"/>
                <a:gd name="connsiteX28" fmla="*/ 510118 w 5517475"/>
                <a:gd name="connsiteY28" fmla="*/ 1107273 h 6130481"/>
                <a:gd name="connsiteX29" fmla="*/ 2549095 w 5517475"/>
                <a:gd name="connsiteY29" fmla="*/ 0 h 61304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517475" h="6130481">
                  <a:moveTo>
                    <a:pt x="2549095" y="0"/>
                  </a:moveTo>
                  <a:cubicBezTo>
                    <a:pt x="3508568" y="0"/>
                    <a:pt x="4219915" y="463445"/>
                    <a:pt x="4804175" y="1134258"/>
                  </a:cubicBezTo>
                  <a:cubicBezTo>
                    <a:pt x="5291694" y="1694109"/>
                    <a:pt x="5723899" y="2516643"/>
                    <a:pt x="5411838" y="3362353"/>
                  </a:cubicBezTo>
                  <a:cubicBezTo>
                    <a:pt x="4993181" y="4496612"/>
                    <a:pt x="5178268" y="4716633"/>
                    <a:pt x="4601621" y="5293280"/>
                  </a:cubicBezTo>
                  <a:cubicBezTo>
                    <a:pt x="4024863" y="5869926"/>
                    <a:pt x="3361551" y="6130481"/>
                    <a:pt x="2481577" y="6130481"/>
                  </a:cubicBezTo>
                  <a:cubicBezTo>
                    <a:pt x="1609329" y="6130481"/>
                    <a:pt x="818932" y="5780127"/>
                    <a:pt x="243517" y="5212325"/>
                  </a:cubicBezTo>
                  <a:cubicBezTo>
                    <a:pt x="170302" y="5140091"/>
                    <a:pt x="100568" y="5064339"/>
                    <a:pt x="34587" y="4985345"/>
                  </a:cubicBezTo>
                  <a:lnTo>
                    <a:pt x="0" y="4939620"/>
                  </a:lnTo>
                  <a:lnTo>
                    <a:pt x="0" y="3799573"/>
                  </a:lnTo>
                  <a:lnTo>
                    <a:pt x="64364" y="3974159"/>
                  </a:lnTo>
                  <a:cubicBezTo>
                    <a:pt x="198841" y="4289243"/>
                    <a:pt x="391429" y="4571632"/>
                    <a:pt x="636644" y="4813600"/>
                  </a:cubicBezTo>
                  <a:cubicBezTo>
                    <a:pt x="1131328" y="5301566"/>
                    <a:pt x="1786578" y="5570406"/>
                    <a:pt x="2481577" y="5570406"/>
                  </a:cubicBezTo>
                  <a:cubicBezTo>
                    <a:pt x="2854550" y="5570406"/>
                    <a:pt x="3171314" y="5516996"/>
                    <a:pt x="3449896" y="5407153"/>
                  </a:cubicBezTo>
                  <a:cubicBezTo>
                    <a:pt x="3723103" y="5299438"/>
                    <a:pt x="3970333" y="5132603"/>
                    <a:pt x="4205695" y="4897241"/>
                  </a:cubicBezTo>
                  <a:cubicBezTo>
                    <a:pt x="4369395" y="4733653"/>
                    <a:pt x="4426836" y="4637358"/>
                    <a:pt x="4461434" y="4564802"/>
                  </a:cubicBezTo>
                  <a:cubicBezTo>
                    <a:pt x="4510701" y="4461453"/>
                    <a:pt x="4543509" y="4330784"/>
                    <a:pt x="4588969" y="4149952"/>
                  </a:cubicBezTo>
                  <a:cubicBezTo>
                    <a:pt x="4646969" y="3918846"/>
                    <a:pt x="4726468" y="3602194"/>
                    <a:pt x="4886585" y="3168421"/>
                  </a:cubicBezTo>
                  <a:cubicBezTo>
                    <a:pt x="4984560" y="2902940"/>
                    <a:pt x="4981760" y="2626037"/>
                    <a:pt x="4877964" y="2321590"/>
                  </a:cubicBezTo>
                  <a:cubicBezTo>
                    <a:pt x="4786260" y="2052526"/>
                    <a:pt x="4614834" y="1769129"/>
                    <a:pt x="4382048" y="1501856"/>
                  </a:cubicBezTo>
                  <a:cubicBezTo>
                    <a:pt x="4110072" y="1189683"/>
                    <a:pt x="3838544" y="962832"/>
                    <a:pt x="3551900" y="808425"/>
                  </a:cubicBezTo>
                  <a:cubicBezTo>
                    <a:pt x="3241183" y="641141"/>
                    <a:pt x="2913222" y="559851"/>
                    <a:pt x="2549095" y="559851"/>
                  </a:cubicBezTo>
                  <a:cubicBezTo>
                    <a:pt x="2253830" y="559851"/>
                    <a:pt x="1988013" y="640134"/>
                    <a:pt x="1712566" y="812008"/>
                  </a:cubicBezTo>
                  <a:cubicBezTo>
                    <a:pt x="1428385" y="989593"/>
                    <a:pt x="1158313" y="1250707"/>
                    <a:pt x="906044" y="1502976"/>
                  </a:cubicBezTo>
                  <a:cubicBezTo>
                    <a:pt x="788140" y="1620769"/>
                    <a:pt x="671579" y="1727700"/>
                    <a:pt x="558825" y="1831049"/>
                  </a:cubicBezTo>
                  <a:cubicBezTo>
                    <a:pt x="340371" y="2031140"/>
                    <a:pt x="151813" y="2204022"/>
                    <a:pt x="25063" y="2389556"/>
                  </a:cubicBezTo>
                  <a:lnTo>
                    <a:pt x="0" y="2432109"/>
                  </a:lnTo>
                  <a:lnTo>
                    <a:pt x="0" y="1587383"/>
                  </a:lnTo>
                  <a:lnTo>
                    <a:pt x="76951" y="1513741"/>
                  </a:lnTo>
                  <a:cubicBezTo>
                    <a:pt x="217918" y="1383294"/>
                    <a:pt x="365956" y="1251435"/>
                    <a:pt x="510118" y="1107273"/>
                  </a:cubicBezTo>
                  <a:cubicBezTo>
                    <a:pt x="1086764" y="530627"/>
                    <a:pt x="1669121" y="0"/>
                    <a:pt x="2549095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defTabSz="336947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350">
                <a:solidFill>
                  <a:srgbClr val="FFFFFF"/>
                </a:solidFill>
                <a:latin typeface="Tw Cen MT"/>
                <a:ea typeface="Microsoft YaHei"/>
              </a:endParaRPr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34B356D9-49C3-412F-8E03-AC9AE837169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0"/>
              <a:ext cx="5646974" cy="6483075"/>
            </a:xfrm>
            <a:custGeom>
              <a:avLst/>
              <a:gdLst>
                <a:gd name="connsiteX0" fmla="*/ 2405773 w 5646974"/>
                <a:gd name="connsiteY0" fmla="*/ 0 h 6483075"/>
                <a:gd name="connsiteX1" fmla="*/ 5646974 w 5646974"/>
                <a:gd name="connsiteY1" fmla="*/ 3241538 h 6483075"/>
                <a:gd name="connsiteX2" fmla="*/ 2405773 w 5646974"/>
                <a:gd name="connsiteY2" fmla="*/ 6483075 h 6483075"/>
                <a:gd name="connsiteX3" fmla="*/ 113897 w 5646974"/>
                <a:gd name="connsiteY3" fmla="*/ 5533666 h 6483075"/>
                <a:gd name="connsiteX4" fmla="*/ 0 w 5646974"/>
                <a:gd name="connsiteY4" fmla="*/ 5408336 h 6483075"/>
                <a:gd name="connsiteX5" fmla="*/ 0 w 5646974"/>
                <a:gd name="connsiteY5" fmla="*/ 4983659 h 6483075"/>
                <a:gd name="connsiteX6" fmla="*/ 155731 w 5646974"/>
                <a:gd name="connsiteY6" fmla="*/ 5176047 h 6483075"/>
                <a:gd name="connsiteX7" fmla="*/ 1093706 w 5646974"/>
                <a:gd name="connsiteY7" fmla="*/ 5866903 h 6483075"/>
                <a:gd name="connsiteX8" fmla="*/ 1639673 w 5646974"/>
                <a:gd name="connsiteY8" fmla="*/ 6059940 h 6483075"/>
                <a:gd name="connsiteX9" fmla="*/ 1709990 w 5646974"/>
                <a:gd name="connsiteY9" fmla="*/ 6076287 h 6483075"/>
                <a:gd name="connsiteX10" fmla="*/ 1780307 w 5646974"/>
                <a:gd name="connsiteY10" fmla="*/ 6091963 h 6483075"/>
                <a:gd name="connsiteX11" fmla="*/ 1851072 w 5646974"/>
                <a:gd name="connsiteY11" fmla="*/ 6105176 h 6483075"/>
                <a:gd name="connsiteX12" fmla="*/ 1886455 w 5646974"/>
                <a:gd name="connsiteY12" fmla="*/ 6111782 h 6483075"/>
                <a:gd name="connsiteX13" fmla="*/ 1921949 w 5646974"/>
                <a:gd name="connsiteY13" fmla="*/ 6117716 h 6483075"/>
                <a:gd name="connsiteX14" fmla="*/ 2064152 w 5646974"/>
                <a:gd name="connsiteY14" fmla="*/ 6137647 h 6483075"/>
                <a:gd name="connsiteX15" fmla="*/ 2206914 w 5646974"/>
                <a:gd name="connsiteY15" fmla="*/ 6151195 h 6483075"/>
                <a:gd name="connsiteX16" fmla="*/ 2350011 w 5646974"/>
                <a:gd name="connsiteY16" fmla="*/ 6158250 h 6483075"/>
                <a:gd name="connsiteX17" fmla="*/ 2493109 w 5646974"/>
                <a:gd name="connsiteY17" fmla="*/ 6159705 h 6483075"/>
                <a:gd name="connsiteX18" fmla="*/ 2781321 w 5646974"/>
                <a:gd name="connsiteY18" fmla="*/ 6147277 h 6483075"/>
                <a:gd name="connsiteX19" fmla="*/ 3345091 w 5646974"/>
                <a:gd name="connsiteY19" fmla="*/ 6060276 h 6483075"/>
                <a:gd name="connsiteX20" fmla="*/ 3878853 w 5646974"/>
                <a:gd name="connsiteY20" fmla="*/ 5871718 h 6483075"/>
                <a:gd name="connsiteX21" fmla="*/ 4367267 w 5646974"/>
                <a:gd name="connsiteY21" fmla="*/ 5573093 h 6483075"/>
                <a:gd name="connsiteX22" fmla="*/ 4424484 w 5646974"/>
                <a:gd name="connsiteY22" fmla="*/ 5528529 h 6483075"/>
                <a:gd name="connsiteX23" fmla="*/ 4481252 w 5646974"/>
                <a:gd name="connsiteY23" fmla="*/ 5483069 h 6483075"/>
                <a:gd name="connsiteX24" fmla="*/ 4536790 w 5646974"/>
                <a:gd name="connsiteY24" fmla="*/ 5435818 h 6483075"/>
                <a:gd name="connsiteX25" fmla="*/ 4591543 w 5646974"/>
                <a:gd name="connsiteY25" fmla="*/ 5387671 h 6483075"/>
                <a:gd name="connsiteX26" fmla="*/ 4794209 w 5646974"/>
                <a:gd name="connsiteY26" fmla="*/ 5181198 h 6483075"/>
                <a:gd name="connsiteX27" fmla="*/ 4956678 w 5646974"/>
                <a:gd name="connsiteY27" fmla="*/ 4945836 h 6483075"/>
                <a:gd name="connsiteX28" fmla="*/ 4989262 w 5646974"/>
                <a:gd name="connsiteY28" fmla="*/ 4881453 h 6483075"/>
                <a:gd name="connsiteX29" fmla="*/ 5017814 w 5646974"/>
                <a:gd name="connsiteY29" fmla="*/ 4814607 h 6483075"/>
                <a:gd name="connsiteX30" fmla="*/ 5044127 w 5646974"/>
                <a:gd name="connsiteY30" fmla="*/ 4746193 h 6483075"/>
                <a:gd name="connsiteX31" fmla="*/ 5068425 w 5646974"/>
                <a:gd name="connsiteY31" fmla="*/ 4676436 h 6483075"/>
                <a:gd name="connsiteX32" fmla="*/ 5154641 w 5646974"/>
                <a:gd name="connsiteY32" fmla="*/ 4390352 h 6483075"/>
                <a:gd name="connsiteX33" fmla="*/ 5196854 w 5646974"/>
                <a:gd name="connsiteY33" fmla="*/ 4246134 h 6483075"/>
                <a:gd name="connsiteX34" fmla="*/ 5240299 w 5646974"/>
                <a:gd name="connsiteY34" fmla="*/ 4102140 h 6483075"/>
                <a:gd name="connsiteX35" fmla="*/ 5432440 w 5646974"/>
                <a:gd name="connsiteY35" fmla="*/ 3532884 h 6483075"/>
                <a:gd name="connsiteX36" fmla="*/ 5528846 w 5646974"/>
                <a:gd name="connsiteY36" fmla="*/ 2951647 h 6483075"/>
                <a:gd name="connsiteX37" fmla="*/ 5495927 w 5646974"/>
                <a:gd name="connsiteY37" fmla="*/ 2658733 h 6483075"/>
                <a:gd name="connsiteX38" fmla="*/ 5480027 w 5646974"/>
                <a:gd name="connsiteY38" fmla="*/ 2586848 h 6483075"/>
                <a:gd name="connsiteX39" fmla="*/ 5461328 w 5646974"/>
                <a:gd name="connsiteY39" fmla="*/ 2515635 h 6483075"/>
                <a:gd name="connsiteX40" fmla="*/ 5439605 w 5646974"/>
                <a:gd name="connsiteY40" fmla="*/ 2445317 h 6483075"/>
                <a:gd name="connsiteX41" fmla="*/ 5415532 w 5646974"/>
                <a:gd name="connsiteY41" fmla="*/ 2375896 h 6483075"/>
                <a:gd name="connsiteX42" fmla="*/ 5144564 w 5646974"/>
                <a:gd name="connsiteY42" fmla="*/ 1857138 h 6483075"/>
                <a:gd name="connsiteX43" fmla="*/ 4774838 w 5646974"/>
                <a:gd name="connsiteY43" fmla="*/ 1405450 h 6483075"/>
                <a:gd name="connsiteX44" fmla="*/ 4345769 w 5646974"/>
                <a:gd name="connsiteY44" fmla="*/ 1012323 h 6483075"/>
                <a:gd name="connsiteX45" fmla="*/ 4115334 w 5646974"/>
                <a:gd name="connsiteY45" fmla="*/ 841344 h 6483075"/>
                <a:gd name="connsiteX46" fmla="*/ 3874038 w 5646974"/>
                <a:gd name="connsiteY46" fmla="*/ 691528 h 6483075"/>
                <a:gd name="connsiteX47" fmla="*/ 3359535 w 5646974"/>
                <a:gd name="connsiteY47" fmla="*/ 468819 h 6483075"/>
                <a:gd name="connsiteX48" fmla="*/ 2811105 w 5646974"/>
                <a:gd name="connsiteY48" fmla="*/ 366031 h 6483075"/>
                <a:gd name="connsiteX49" fmla="*/ 2741124 w 5646974"/>
                <a:gd name="connsiteY49" fmla="*/ 361440 h 6483075"/>
                <a:gd name="connsiteX50" fmla="*/ 2671030 w 5646974"/>
                <a:gd name="connsiteY50" fmla="*/ 358417 h 6483075"/>
                <a:gd name="connsiteX51" fmla="*/ 2600713 w 5646974"/>
                <a:gd name="connsiteY51" fmla="*/ 357521 h 6483075"/>
                <a:gd name="connsiteX52" fmla="*/ 2531739 w 5646974"/>
                <a:gd name="connsiteY52" fmla="*/ 358529 h 6483075"/>
                <a:gd name="connsiteX53" fmla="*/ 2259988 w 5646974"/>
                <a:gd name="connsiteY53" fmla="*/ 385289 h 6483075"/>
                <a:gd name="connsiteX54" fmla="*/ 1740670 w 5646974"/>
                <a:gd name="connsiteY54" fmla="*/ 553917 h 6483075"/>
                <a:gd name="connsiteX55" fmla="*/ 1264124 w 5646974"/>
                <a:gd name="connsiteY55" fmla="*/ 853549 h 6483075"/>
                <a:gd name="connsiteX56" fmla="*/ 823074 w 5646974"/>
                <a:gd name="connsiteY56" fmla="*/ 1234136 h 6483075"/>
                <a:gd name="connsiteX57" fmla="*/ 715694 w 5646974"/>
                <a:gd name="connsiteY57" fmla="*/ 1336252 h 6483075"/>
                <a:gd name="connsiteX58" fmla="*/ 606859 w 5646974"/>
                <a:gd name="connsiteY58" fmla="*/ 1440945 h 6483075"/>
                <a:gd name="connsiteX59" fmla="*/ 382023 w 5646974"/>
                <a:gd name="connsiteY59" fmla="*/ 1646074 h 6483075"/>
                <a:gd name="connsiteX60" fmla="*/ 158531 w 5646974"/>
                <a:gd name="connsiteY60" fmla="*/ 1843813 h 6483075"/>
                <a:gd name="connsiteX61" fmla="*/ 0 w 5646974"/>
                <a:gd name="connsiteY61" fmla="*/ 1991775 h 6483075"/>
                <a:gd name="connsiteX62" fmla="*/ 0 w 5646974"/>
                <a:gd name="connsiteY62" fmla="*/ 1074740 h 6483075"/>
                <a:gd name="connsiteX63" fmla="*/ 113897 w 5646974"/>
                <a:gd name="connsiteY63" fmla="*/ 949410 h 6483075"/>
                <a:gd name="connsiteX64" fmla="*/ 2405773 w 5646974"/>
                <a:gd name="connsiteY64" fmla="*/ 0 h 64830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</a:cxnLst>
              <a:rect l="l" t="t" r="r" b="b"/>
              <a:pathLst>
                <a:path w="5646974" h="6483075">
                  <a:moveTo>
                    <a:pt x="2405773" y="0"/>
                  </a:moveTo>
                  <a:cubicBezTo>
                    <a:pt x="4195841" y="0"/>
                    <a:pt x="5646974" y="1451246"/>
                    <a:pt x="5646974" y="3241538"/>
                  </a:cubicBezTo>
                  <a:cubicBezTo>
                    <a:pt x="5646974" y="5031830"/>
                    <a:pt x="4195841" y="6483075"/>
                    <a:pt x="2405773" y="6483075"/>
                  </a:cubicBezTo>
                  <a:cubicBezTo>
                    <a:pt x="1510739" y="6483075"/>
                    <a:pt x="700439" y="6120264"/>
                    <a:pt x="113897" y="5533666"/>
                  </a:cubicBezTo>
                  <a:lnTo>
                    <a:pt x="0" y="5408336"/>
                  </a:lnTo>
                  <a:lnTo>
                    <a:pt x="0" y="4983659"/>
                  </a:lnTo>
                  <a:lnTo>
                    <a:pt x="155731" y="5176047"/>
                  </a:lnTo>
                  <a:cubicBezTo>
                    <a:pt x="417742" y="5469073"/>
                    <a:pt x="741224" y="5704211"/>
                    <a:pt x="1093706" y="5866903"/>
                  </a:cubicBezTo>
                  <a:cubicBezTo>
                    <a:pt x="1269947" y="5948418"/>
                    <a:pt x="1453018" y="6013137"/>
                    <a:pt x="1639673" y="6059940"/>
                  </a:cubicBezTo>
                  <a:lnTo>
                    <a:pt x="1709990" y="6076287"/>
                  </a:lnTo>
                  <a:cubicBezTo>
                    <a:pt x="1733504" y="6081550"/>
                    <a:pt x="1756570" y="6088156"/>
                    <a:pt x="1780307" y="6091963"/>
                  </a:cubicBezTo>
                  <a:lnTo>
                    <a:pt x="1851072" y="6105176"/>
                  </a:lnTo>
                  <a:lnTo>
                    <a:pt x="1886455" y="6111782"/>
                  </a:lnTo>
                  <a:cubicBezTo>
                    <a:pt x="1898212" y="6114021"/>
                    <a:pt x="1909969" y="6116373"/>
                    <a:pt x="1921949" y="6117716"/>
                  </a:cubicBezTo>
                  <a:cubicBezTo>
                    <a:pt x="1969425" y="6124323"/>
                    <a:pt x="2016676" y="6131489"/>
                    <a:pt x="2064152" y="6137647"/>
                  </a:cubicBezTo>
                  <a:cubicBezTo>
                    <a:pt x="2111851" y="6141790"/>
                    <a:pt x="2159438" y="6146381"/>
                    <a:pt x="2206914" y="6151195"/>
                  </a:cubicBezTo>
                  <a:lnTo>
                    <a:pt x="2350011" y="6158250"/>
                  </a:lnTo>
                  <a:cubicBezTo>
                    <a:pt x="2397711" y="6159593"/>
                    <a:pt x="2445410" y="6159146"/>
                    <a:pt x="2493109" y="6159705"/>
                  </a:cubicBezTo>
                  <a:cubicBezTo>
                    <a:pt x="2589068" y="6158137"/>
                    <a:pt x="2685922" y="6154666"/>
                    <a:pt x="2781321" y="6147277"/>
                  </a:cubicBezTo>
                  <a:cubicBezTo>
                    <a:pt x="2972566" y="6132944"/>
                    <a:pt x="3161348" y="6105288"/>
                    <a:pt x="3345091" y="6060276"/>
                  </a:cubicBezTo>
                  <a:cubicBezTo>
                    <a:pt x="3528834" y="6015375"/>
                    <a:pt x="3707539" y="5952785"/>
                    <a:pt x="3878853" y="5871718"/>
                  </a:cubicBezTo>
                  <a:cubicBezTo>
                    <a:pt x="4050167" y="5790428"/>
                    <a:pt x="4213084" y="5689318"/>
                    <a:pt x="4367267" y="5573093"/>
                  </a:cubicBezTo>
                  <a:lnTo>
                    <a:pt x="4424484" y="5528529"/>
                  </a:lnTo>
                  <a:cubicBezTo>
                    <a:pt x="4443631" y="5513637"/>
                    <a:pt x="4463113" y="5499193"/>
                    <a:pt x="4481252" y="5483069"/>
                  </a:cubicBezTo>
                  <a:lnTo>
                    <a:pt x="4536790" y="5435818"/>
                  </a:lnTo>
                  <a:cubicBezTo>
                    <a:pt x="4555265" y="5419918"/>
                    <a:pt x="4574188" y="5404466"/>
                    <a:pt x="4591543" y="5387671"/>
                  </a:cubicBezTo>
                  <a:cubicBezTo>
                    <a:pt x="4662980" y="5321944"/>
                    <a:pt x="4733074" y="5254650"/>
                    <a:pt x="4794209" y="5181198"/>
                  </a:cubicBezTo>
                  <a:cubicBezTo>
                    <a:pt x="4857808" y="5109089"/>
                    <a:pt x="4910434" y="5029926"/>
                    <a:pt x="4956678" y="4945836"/>
                  </a:cubicBezTo>
                  <a:cubicBezTo>
                    <a:pt x="4967651" y="4924450"/>
                    <a:pt x="4978624" y="4903064"/>
                    <a:pt x="4989262" y="4881453"/>
                  </a:cubicBezTo>
                  <a:lnTo>
                    <a:pt x="5017814" y="4814607"/>
                  </a:lnTo>
                  <a:cubicBezTo>
                    <a:pt x="5027891" y="4792549"/>
                    <a:pt x="5035393" y="4769035"/>
                    <a:pt x="5044127" y="4746193"/>
                  </a:cubicBezTo>
                  <a:cubicBezTo>
                    <a:pt x="5052636" y="4723128"/>
                    <a:pt x="5061146" y="4700174"/>
                    <a:pt x="5068425" y="4676436"/>
                  </a:cubicBezTo>
                  <a:cubicBezTo>
                    <a:pt x="5099552" y="4582717"/>
                    <a:pt x="5126985" y="4486422"/>
                    <a:pt x="5154641" y="4390352"/>
                  </a:cubicBezTo>
                  <a:lnTo>
                    <a:pt x="5196854" y="4246134"/>
                  </a:lnTo>
                  <a:lnTo>
                    <a:pt x="5240299" y="4102140"/>
                  </a:lnTo>
                  <a:cubicBezTo>
                    <a:pt x="5299195" y="3910560"/>
                    <a:pt x="5364697" y="3721330"/>
                    <a:pt x="5432440" y="3532884"/>
                  </a:cubicBezTo>
                  <a:cubicBezTo>
                    <a:pt x="5500294" y="3346902"/>
                    <a:pt x="5533549" y="3148714"/>
                    <a:pt x="5528846" y="2951647"/>
                  </a:cubicBezTo>
                  <a:cubicBezTo>
                    <a:pt x="5526831" y="2853113"/>
                    <a:pt x="5515409" y="2755027"/>
                    <a:pt x="5495927" y="2658733"/>
                  </a:cubicBezTo>
                  <a:cubicBezTo>
                    <a:pt x="5491112" y="2634659"/>
                    <a:pt x="5486297" y="2610585"/>
                    <a:pt x="5480027" y="2586848"/>
                  </a:cubicBezTo>
                  <a:cubicBezTo>
                    <a:pt x="5474205" y="2562998"/>
                    <a:pt x="5468718" y="2539036"/>
                    <a:pt x="5461328" y="2515635"/>
                  </a:cubicBezTo>
                  <a:cubicBezTo>
                    <a:pt x="5454386" y="2492009"/>
                    <a:pt x="5447668" y="2468495"/>
                    <a:pt x="5439605" y="2445317"/>
                  </a:cubicBezTo>
                  <a:cubicBezTo>
                    <a:pt x="5431879" y="2422028"/>
                    <a:pt x="5424378" y="2398738"/>
                    <a:pt x="5415532" y="2375896"/>
                  </a:cubicBezTo>
                  <a:cubicBezTo>
                    <a:pt x="5347790" y="2191817"/>
                    <a:pt x="5254071" y="2018599"/>
                    <a:pt x="5144564" y="1857138"/>
                  </a:cubicBezTo>
                  <a:cubicBezTo>
                    <a:pt x="5034946" y="1695565"/>
                    <a:pt x="4909762" y="1545301"/>
                    <a:pt x="4774838" y="1405450"/>
                  </a:cubicBezTo>
                  <a:cubicBezTo>
                    <a:pt x="4638907" y="1265040"/>
                    <a:pt x="4496145" y="1132131"/>
                    <a:pt x="4345769" y="1012323"/>
                  </a:cubicBezTo>
                  <a:cubicBezTo>
                    <a:pt x="4270749" y="952195"/>
                    <a:pt x="4194273" y="894642"/>
                    <a:pt x="4115334" y="841344"/>
                  </a:cubicBezTo>
                  <a:cubicBezTo>
                    <a:pt x="4037067" y="787263"/>
                    <a:pt x="3956336" y="737548"/>
                    <a:pt x="3874038" y="691528"/>
                  </a:cubicBezTo>
                  <a:cubicBezTo>
                    <a:pt x="3709554" y="599712"/>
                    <a:pt x="3537792" y="523349"/>
                    <a:pt x="3359535" y="468819"/>
                  </a:cubicBezTo>
                  <a:cubicBezTo>
                    <a:pt x="3181278" y="414514"/>
                    <a:pt x="2997311" y="380699"/>
                    <a:pt x="2811105" y="366031"/>
                  </a:cubicBezTo>
                  <a:cubicBezTo>
                    <a:pt x="2787703" y="364575"/>
                    <a:pt x="2764525" y="362448"/>
                    <a:pt x="2741124" y="361440"/>
                  </a:cubicBezTo>
                  <a:lnTo>
                    <a:pt x="2671030" y="358417"/>
                  </a:lnTo>
                  <a:lnTo>
                    <a:pt x="2600713" y="357521"/>
                  </a:lnTo>
                  <a:cubicBezTo>
                    <a:pt x="2577087" y="356961"/>
                    <a:pt x="2554805" y="358305"/>
                    <a:pt x="2531739" y="358529"/>
                  </a:cubicBezTo>
                  <a:cubicBezTo>
                    <a:pt x="2440259" y="360992"/>
                    <a:pt x="2349564" y="370285"/>
                    <a:pt x="2259988" y="385289"/>
                  </a:cubicBezTo>
                  <a:cubicBezTo>
                    <a:pt x="2080723" y="415521"/>
                    <a:pt x="1906945" y="473634"/>
                    <a:pt x="1740670" y="553917"/>
                  </a:cubicBezTo>
                  <a:cubicBezTo>
                    <a:pt x="1574506" y="634647"/>
                    <a:pt x="1415844" y="737100"/>
                    <a:pt x="1264124" y="853549"/>
                  </a:cubicBezTo>
                  <a:cubicBezTo>
                    <a:pt x="1112181" y="969886"/>
                    <a:pt x="966508" y="1099212"/>
                    <a:pt x="823074" y="1234136"/>
                  </a:cubicBezTo>
                  <a:cubicBezTo>
                    <a:pt x="787131" y="1267951"/>
                    <a:pt x="751413" y="1301990"/>
                    <a:pt x="715694" y="1336252"/>
                  </a:cubicBezTo>
                  <a:lnTo>
                    <a:pt x="606859" y="1440945"/>
                  </a:lnTo>
                  <a:cubicBezTo>
                    <a:pt x="532623" y="1511374"/>
                    <a:pt x="457267" y="1579452"/>
                    <a:pt x="382023" y="1646074"/>
                  </a:cubicBezTo>
                  <a:lnTo>
                    <a:pt x="158531" y="1843813"/>
                  </a:lnTo>
                  <a:lnTo>
                    <a:pt x="0" y="1991775"/>
                  </a:lnTo>
                  <a:lnTo>
                    <a:pt x="0" y="1074740"/>
                  </a:lnTo>
                  <a:lnTo>
                    <a:pt x="113897" y="949410"/>
                  </a:lnTo>
                  <a:cubicBezTo>
                    <a:pt x="700439" y="362812"/>
                    <a:pt x="1510739" y="0"/>
                    <a:pt x="2405773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defTabSz="336947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350">
                <a:solidFill>
                  <a:srgbClr val="FFFFFF"/>
                </a:solidFill>
                <a:latin typeface="Tw Cen MT"/>
                <a:ea typeface="Microsoft YaHei"/>
              </a:endParaRPr>
            </a:p>
          </p:txBody>
        </p:sp>
      </p:grpSp>
      <p:sp>
        <p:nvSpPr>
          <p:cNvPr id="5" name="TextBox 4">
            <a:extLst>
              <a:ext uri="{FF2B5EF4-FFF2-40B4-BE49-F238E27FC236}">
                <a16:creationId xmlns:a16="http://schemas.microsoft.com/office/drawing/2014/main" id="{1D9AB7D7-CE48-BE23-B448-44CDDBC5686F}"/>
              </a:ext>
            </a:extLst>
          </p:cNvPr>
          <p:cNvSpPr txBox="1"/>
          <p:nvPr/>
        </p:nvSpPr>
        <p:spPr>
          <a:xfrm>
            <a:off x="-12881" y="2371160"/>
            <a:ext cx="2744833" cy="2115681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/>
          <a:p>
            <a:pPr defTabSz="685800" fontAlgn="base">
              <a:lnSpc>
                <a:spcPct val="90000"/>
              </a:lnSpc>
              <a:spcBef>
                <a:spcPct val="0"/>
              </a:spcBef>
              <a:spcAft>
                <a:spcPts val="450"/>
              </a:spcAft>
            </a:pPr>
            <a:endParaRPr lang="en-US" sz="3000" b="1" dirty="0">
              <a:solidFill>
                <a:srgbClr val="000000"/>
              </a:solidFill>
              <a:latin typeface="Tw Cen MT"/>
              <a:ea typeface="Microsoft YaHei"/>
            </a:endParaRPr>
          </a:p>
        </p:txBody>
      </p:sp>
      <p:graphicFrame>
        <p:nvGraphicFramePr>
          <p:cNvPr id="7" name="TextBox 3">
            <a:extLst>
              <a:ext uri="{FF2B5EF4-FFF2-40B4-BE49-F238E27FC236}">
                <a16:creationId xmlns:a16="http://schemas.microsoft.com/office/drawing/2014/main" id="{4D8899D0-8E2B-A207-48C5-F16FABF92D0E}"/>
              </a:ext>
            </a:extLst>
          </p:cNvPr>
          <p:cNvGraphicFramePr/>
          <p:nvPr/>
        </p:nvGraphicFramePr>
        <p:xfrm>
          <a:off x="413538" y="1484785"/>
          <a:ext cx="7830870" cy="45950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B0BBBA2A-41BC-414D-754A-4307AD5936D1}"/>
              </a:ext>
            </a:extLst>
          </p:cNvPr>
          <p:cNvSpPr txBox="1"/>
          <p:nvPr/>
        </p:nvSpPr>
        <p:spPr>
          <a:xfrm>
            <a:off x="2069283" y="1214754"/>
            <a:ext cx="413810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336947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3000" b="1" dirty="0"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rPr>
              <a:t>When to Worry?</a:t>
            </a:r>
          </a:p>
        </p:txBody>
      </p:sp>
    </p:spTree>
    <p:extLst>
      <p:ext uri="{BB962C8B-B14F-4D97-AF65-F5344CB8AC3E}">
        <p14:creationId xmlns:p14="http://schemas.microsoft.com/office/powerpoint/2010/main" val="275961733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2F3856E9-4239-4EE7-A372-FDCF4882FD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857250"/>
            <a:ext cx="9143771" cy="51435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336947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350">
              <a:solidFill>
                <a:srgbClr val="FFFFFF"/>
              </a:solidFill>
              <a:latin typeface="Tw Cen MT"/>
              <a:ea typeface="Microsoft YaHei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CCC9CDCF-90F8-42B0-BD0A-794C526880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29" y="879821"/>
            <a:ext cx="9143771" cy="51435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336947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600">
              <a:solidFill>
                <a:srgbClr val="FFFFFF"/>
              </a:solidFill>
              <a:latin typeface="Tw Cen MT"/>
              <a:ea typeface="Microsoft YaHei"/>
            </a:endParaRP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C07D05FE-3FB8-4314-A050-9AB40814D7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29" y="848836"/>
            <a:ext cx="4235231" cy="4862306"/>
            <a:chOff x="-19221" y="0"/>
            <a:chExt cx="5646974" cy="6483075"/>
          </a:xfrm>
        </p:grpSpPr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BDDC6C42-DDD5-4105-85F2-9C052563AE5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0" y="116610"/>
              <a:ext cx="5535001" cy="6250127"/>
            </a:xfrm>
            <a:custGeom>
              <a:avLst/>
              <a:gdLst>
                <a:gd name="connsiteX0" fmla="*/ 2510242 w 5535001"/>
                <a:gd name="connsiteY0" fmla="*/ 174 h 6250127"/>
                <a:gd name="connsiteX1" fmla="*/ 2550551 w 5535001"/>
                <a:gd name="connsiteY1" fmla="*/ 510 h 6250127"/>
                <a:gd name="connsiteX2" fmla="*/ 2629490 w 5535001"/>
                <a:gd name="connsiteY2" fmla="*/ 3757 h 6250127"/>
                <a:gd name="connsiteX3" fmla="*/ 2708317 w 5535001"/>
                <a:gd name="connsiteY3" fmla="*/ 7229 h 6250127"/>
                <a:gd name="connsiteX4" fmla="*/ 2787256 w 5535001"/>
                <a:gd name="connsiteY4" fmla="*/ 14619 h 6250127"/>
                <a:gd name="connsiteX5" fmla="*/ 3408467 w 5535001"/>
                <a:gd name="connsiteY5" fmla="*/ 145064 h 6250127"/>
                <a:gd name="connsiteX6" fmla="*/ 3557723 w 5535001"/>
                <a:gd name="connsiteY6" fmla="*/ 199593 h 6250127"/>
                <a:gd name="connsiteX7" fmla="*/ 3594337 w 5535001"/>
                <a:gd name="connsiteY7" fmla="*/ 214597 h 6250127"/>
                <a:gd name="connsiteX8" fmla="*/ 3630616 w 5535001"/>
                <a:gd name="connsiteY8" fmla="*/ 230385 h 6250127"/>
                <a:gd name="connsiteX9" fmla="*/ 3703172 w 5535001"/>
                <a:gd name="connsiteY9" fmla="*/ 262073 h 6250127"/>
                <a:gd name="connsiteX10" fmla="*/ 3739003 w 5535001"/>
                <a:gd name="connsiteY10" fmla="*/ 278756 h 6250127"/>
                <a:gd name="connsiteX11" fmla="*/ 3756806 w 5535001"/>
                <a:gd name="connsiteY11" fmla="*/ 287266 h 6250127"/>
                <a:gd name="connsiteX12" fmla="*/ 3773714 w 5535001"/>
                <a:gd name="connsiteY12" fmla="*/ 297567 h 6250127"/>
                <a:gd name="connsiteX13" fmla="*/ 3840784 w 5535001"/>
                <a:gd name="connsiteY13" fmla="*/ 339332 h 6250127"/>
                <a:gd name="connsiteX14" fmla="*/ 3873927 w 5535001"/>
                <a:gd name="connsiteY14" fmla="*/ 360495 h 6250127"/>
                <a:gd name="connsiteX15" fmla="*/ 3906062 w 5535001"/>
                <a:gd name="connsiteY15" fmla="*/ 383001 h 6250127"/>
                <a:gd name="connsiteX16" fmla="*/ 3969662 w 5535001"/>
                <a:gd name="connsiteY16" fmla="*/ 428572 h 6250127"/>
                <a:gd name="connsiteX17" fmla="*/ 4423029 w 5535001"/>
                <a:gd name="connsiteY17" fmla="*/ 837600 h 6250127"/>
                <a:gd name="connsiteX18" fmla="*/ 4474647 w 5535001"/>
                <a:gd name="connsiteY18" fmla="*/ 891569 h 6250127"/>
                <a:gd name="connsiteX19" fmla="*/ 4524250 w 5535001"/>
                <a:gd name="connsiteY19" fmla="*/ 946883 h 6250127"/>
                <a:gd name="connsiteX20" fmla="*/ 4573965 w 5535001"/>
                <a:gd name="connsiteY20" fmla="*/ 1001748 h 6250127"/>
                <a:gd name="connsiteX21" fmla="*/ 4622224 w 5535001"/>
                <a:gd name="connsiteY21" fmla="*/ 1057509 h 6250127"/>
                <a:gd name="connsiteX22" fmla="*/ 4717510 w 5535001"/>
                <a:gd name="connsiteY22" fmla="*/ 1169143 h 6250127"/>
                <a:gd name="connsiteX23" fmla="*/ 4764986 w 5535001"/>
                <a:gd name="connsiteY23" fmla="*/ 1224681 h 6250127"/>
                <a:gd name="connsiteX24" fmla="*/ 4813021 w 5535001"/>
                <a:gd name="connsiteY24" fmla="*/ 1279994 h 6250127"/>
                <a:gd name="connsiteX25" fmla="*/ 5001915 w 5535001"/>
                <a:gd name="connsiteY25" fmla="*/ 1506846 h 6250127"/>
                <a:gd name="connsiteX26" fmla="*/ 5170542 w 5535001"/>
                <a:gd name="connsiteY26" fmla="*/ 1751165 h 6250127"/>
                <a:gd name="connsiteX27" fmla="*/ 5428969 w 5535001"/>
                <a:gd name="connsiteY27" fmla="*/ 2293660 h 6250127"/>
                <a:gd name="connsiteX28" fmla="*/ 5534893 w 5535001"/>
                <a:gd name="connsiteY28" fmla="*/ 2899307 h 6250127"/>
                <a:gd name="connsiteX29" fmla="*/ 5508804 w 5535001"/>
                <a:gd name="connsiteY29" fmla="*/ 3211144 h 6250127"/>
                <a:gd name="connsiteX30" fmla="*/ 5426282 w 5535001"/>
                <a:gd name="connsiteY30" fmla="*/ 3513352 h 6250127"/>
                <a:gd name="connsiteX31" fmla="*/ 5248250 w 5535001"/>
                <a:gd name="connsiteY31" fmla="*/ 4030542 h 6250127"/>
                <a:gd name="connsiteX32" fmla="*/ 5208612 w 5535001"/>
                <a:gd name="connsiteY32" fmla="*/ 4161771 h 6250127"/>
                <a:gd name="connsiteX33" fmla="*/ 5170318 w 5535001"/>
                <a:gd name="connsiteY33" fmla="*/ 4294680 h 6250127"/>
                <a:gd name="connsiteX34" fmla="*/ 5132248 w 5535001"/>
                <a:gd name="connsiteY34" fmla="*/ 4430164 h 6250127"/>
                <a:gd name="connsiteX35" fmla="*/ 5112765 w 5535001"/>
                <a:gd name="connsiteY35" fmla="*/ 4498914 h 6250127"/>
                <a:gd name="connsiteX36" fmla="*/ 5091715 w 5535001"/>
                <a:gd name="connsiteY36" fmla="*/ 4569119 h 6250127"/>
                <a:gd name="connsiteX37" fmla="*/ 5068985 w 5535001"/>
                <a:gd name="connsiteY37" fmla="*/ 4640220 h 6250127"/>
                <a:gd name="connsiteX38" fmla="*/ 5043904 w 5535001"/>
                <a:gd name="connsiteY38" fmla="*/ 4712105 h 6250127"/>
                <a:gd name="connsiteX39" fmla="*/ 5015799 w 5535001"/>
                <a:gd name="connsiteY39" fmla="*/ 4784438 h 6250127"/>
                <a:gd name="connsiteX40" fmla="*/ 4982880 w 5535001"/>
                <a:gd name="connsiteY40" fmla="*/ 4856435 h 6250127"/>
                <a:gd name="connsiteX41" fmla="*/ 4817276 w 5535001"/>
                <a:gd name="connsiteY41" fmla="*/ 5125275 h 6250127"/>
                <a:gd name="connsiteX42" fmla="*/ 4618753 w 5535001"/>
                <a:gd name="connsiteY42" fmla="*/ 5355374 h 6250127"/>
                <a:gd name="connsiteX43" fmla="*/ 4566575 w 5535001"/>
                <a:gd name="connsiteY43" fmla="*/ 5408560 h 6250127"/>
                <a:gd name="connsiteX44" fmla="*/ 4513837 w 5535001"/>
                <a:gd name="connsiteY44" fmla="*/ 5461186 h 6250127"/>
                <a:gd name="connsiteX45" fmla="*/ 4459531 w 5535001"/>
                <a:gd name="connsiteY45" fmla="*/ 5512580 h 6250127"/>
                <a:gd name="connsiteX46" fmla="*/ 4404554 w 5535001"/>
                <a:gd name="connsiteY46" fmla="*/ 5563526 h 6250127"/>
                <a:gd name="connsiteX47" fmla="*/ 4348009 w 5535001"/>
                <a:gd name="connsiteY47" fmla="*/ 5613017 h 6250127"/>
                <a:gd name="connsiteX48" fmla="*/ 4290568 w 5535001"/>
                <a:gd name="connsiteY48" fmla="*/ 5661948 h 6250127"/>
                <a:gd name="connsiteX49" fmla="*/ 4276124 w 5535001"/>
                <a:gd name="connsiteY49" fmla="*/ 5674153 h 6250127"/>
                <a:gd name="connsiteX50" fmla="*/ 4261120 w 5535001"/>
                <a:gd name="connsiteY50" fmla="*/ 5685798 h 6250127"/>
                <a:gd name="connsiteX51" fmla="*/ 4231112 w 5535001"/>
                <a:gd name="connsiteY51" fmla="*/ 5708976 h 6250127"/>
                <a:gd name="connsiteX52" fmla="*/ 4170984 w 5535001"/>
                <a:gd name="connsiteY52" fmla="*/ 5755443 h 6250127"/>
                <a:gd name="connsiteX53" fmla="*/ 4046025 w 5535001"/>
                <a:gd name="connsiteY53" fmla="*/ 5843228 h 6250127"/>
                <a:gd name="connsiteX54" fmla="*/ 3915356 w 5535001"/>
                <a:gd name="connsiteY54" fmla="*/ 5923735 h 6250127"/>
                <a:gd name="connsiteX55" fmla="*/ 3346323 w 5535001"/>
                <a:gd name="connsiteY55" fmla="*/ 6158872 h 6250127"/>
                <a:gd name="connsiteX56" fmla="*/ 2743476 w 5535001"/>
                <a:gd name="connsiteY56" fmla="*/ 6247328 h 6250127"/>
                <a:gd name="connsiteX57" fmla="*/ 2668120 w 5535001"/>
                <a:gd name="connsiteY57" fmla="*/ 6249344 h 6250127"/>
                <a:gd name="connsiteX58" fmla="*/ 2630498 w 5535001"/>
                <a:gd name="connsiteY58" fmla="*/ 6250127 h 6250127"/>
                <a:gd name="connsiteX59" fmla="*/ 2592988 w 5535001"/>
                <a:gd name="connsiteY59" fmla="*/ 6249568 h 6250127"/>
                <a:gd name="connsiteX60" fmla="*/ 2518080 w 5535001"/>
                <a:gd name="connsiteY60" fmla="*/ 6247777 h 6250127"/>
                <a:gd name="connsiteX61" fmla="*/ 2442948 w 5535001"/>
                <a:gd name="connsiteY61" fmla="*/ 6244529 h 6250127"/>
                <a:gd name="connsiteX62" fmla="*/ 2291676 w 5535001"/>
                <a:gd name="connsiteY62" fmla="*/ 6232213 h 6250127"/>
                <a:gd name="connsiteX63" fmla="*/ 2141412 w 5535001"/>
                <a:gd name="connsiteY63" fmla="*/ 6212394 h 6250127"/>
                <a:gd name="connsiteX64" fmla="*/ 1992715 w 5535001"/>
                <a:gd name="connsiteY64" fmla="*/ 6184961 h 6250127"/>
                <a:gd name="connsiteX65" fmla="*/ 1845811 w 5535001"/>
                <a:gd name="connsiteY65" fmla="*/ 6151034 h 6250127"/>
                <a:gd name="connsiteX66" fmla="*/ 1701033 w 5535001"/>
                <a:gd name="connsiteY66" fmla="*/ 6110724 h 6250127"/>
                <a:gd name="connsiteX67" fmla="*/ 1629484 w 5535001"/>
                <a:gd name="connsiteY67" fmla="*/ 6088219 h 6250127"/>
                <a:gd name="connsiteX68" fmla="*/ 1558383 w 5535001"/>
                <a:gd name="connsiteY68" fmla="*/ 6064929 h 6250127"/>
                <a:gd name="connsiteX69" fmla="*/ 1011968 w 5535001"/>
                <a:gd name="connsiteY69" fmla="*/ 5828896 h 6250127"/>
                <a:gd name="connsiteX70" fmla="*/ 511237 w 5535001"/>
                <a:gd name="connsiteY70" fmla="*/ 5512356 h 6250127"/>
                <a:gd name="connsiteX71" fmla="*/ 395572 w 5535001"/>
                <a:gd name="connsiteY71" fmla="*/ 5419757 h 6250127"/>
                <a:gd name="connsiteX72" fmla="*/ 284722 w 5535001"/>
                <a:gd name="connsiteY72" fmla="*/ 5321559 h 6250127"/>
                <a:gd name="connsiteX73" fmla="*/ 257513 w 5535001"/>
                <a:gd name="connsiteY73" fmla="*/ 5296477 h 6250127"/>
                <a:gd name="connsiteX74" fmla="*/ 243853 w 5535001"/>
                <a:gd name="connsiteY74" fmla="*/ 5283937 h 6250127"/>
                <a:gd name="connsiteX75" fmla="*/ 230752 w 5535001"/>
                <a:gd name="connsiteY75" fmla="*/ 5270836 h 6250127"/>
                <a:gd name="connsiteX76" fmla="*/ 178574 w 5535001"/>
                <a:gd name="connsiteY76" fmla="*/ 5218322 h 6250127"/>
                <a:gd name="connsiteX77" fmla="*/ 126508 w 5535001"/>
                <a:gd name="connsiteY77" fmla="*/ 5165584 h 6250127"/>
                <a:gd name="connsiteX78" fmla="*/ 76345 w 5535001"/>
                <a:gd name="connsiteY78" fmla="*/ 5111167 h 6250127"/>
                <a:gd name="connsiteX79" fmla="*/ 26407 w 5535001"/>
                <a:gd name="connsiteY79" fmla="*/ 5056413 h 6250127"/>
                <a:gd name="connsiteX80" fmla="*/ 0 w 5535001"/>
                <a:gd name="connsiteY80" fmla="*/ 5024776 h 6250127"/>
                <a:gd name="connsiteX81" fmla="*/ 0 w 5535001"/>
                <a:gd name="connsiteY81" fmla="*/ 4492798 h 6250127"/>
                <a:gd name="connsiteX82" fmla="*/ 28534 w 5535001"/>
                <a:gd name="connsiteY82" fmla="*/ 4537879 h 6250127"/>
                <a:gd name="connsiteX83" fmla="*/ 66604 w 5535001"/>
                <a:gd name="connsiteY83" fmla="*/ 4592745 h 6250127"/>
                <a:gd name="connsiteX84" fmla="*/ 104114 w 5535001"/>
                <a:gd name="connsiteY84" fmla="*/ 4647834 h 6250127"/>
                <a:gd name="connsiteX85" fmla="*/ 143751 w 5535001"/>
                <a:gd name="connsiteY85" fmla="*/ 4701580 h 6250127"/>
                <a:gd name="connsiteX86" fmla="*/ 182717 w 5535001"/>
                <a:gd name="connsiteY86" fmla="*/ 4755773 h 6250127"/>
                <a:gd name="connsiteX87" fmla="*/ 223810 w 5535001"/>
                <a:gd name="connsiteY87" fmla="*/ 4808399 h 6250127"/>
                <a:gd name="connsiteX88" fmla="*/ 264679 w 5535001"/>
                <a:gd name="connsiteY88" fmla="*/ 4861249 h 6250127"/>
                <a:gd name="connsiteX89" fmla="*/ 307788 w 5535001"/>
                <a:gd name="connsiteY89" fmla="*/ 4912420 h 6250127"/>
                <a:gd name="connsiteX90" fmla="*/ 351232 w 5535001"/>
                <a:gd name="connsiteY90" fmla="*/ 4963254 h 6250127"/>
                <a:gd name="connsiteX91" fmla="*/ 397028 w 5535001"/>
                <a:gd name="connsiteY91" fmla="*/ 5012185 h 6250127"/>
                <a:gd name="connsiteX92" fmla="*/ 443496 w 5535001"/>
                <a:gd name="connsiteY92" fmla="*/ 5060444 h 6250127"/>
                <a:gd name="connsiteX93" fmla="*/ 455140 w 5535001"/>
                <a:gd name="connsiteY93" fmla="*/ 5072537 h 6250127"/>
                <a:gd name="connsiteX94" fmla="*/ 467345 w 5535001"/>
                <a:gd name="connsiteY94" fmla="*/ 5083958 h 6250127"/>
                <a:gd name="connsiteX95" fmla="*/ 491755 w 5535001"/>
                <a:gd name="connsiteY95" fmla="*/ 5106912 h 6250127"/>
                <a:gd name="connsiteX96" fmla="*/ 540686 w 5535001"/>
                <a:gd name="connsiteY96" fmla="*/ 5152819 h 6250127"/>
                <a:gd name="connsiteX97" fmla="*/ 552890 w 5535001"/>
                <a:gd name="connsiteY97" fmla="*/ 5164353 h 6250127"/>
                <a:gd name="connsiteX98" fmla="*/ 565655 w 5535001"/>
                <a:gd name="connsiteY98" fmla="*/ 5175214 h 6250127"/>
                <a:gd name="connsiteX99" fmla="*/ 591072 w 5535001"/>
                <a:gd name="connsiteY99" fmla="*/ 5197048 h 6250127"/>
                <a:gd name="connsiteX100" fmla="*/ 694197 w 5535001"/>
                <a:gd name="connsiteY100" fmla="*/ 5283041 h 6250127"/>
                <a:gd name="connsiteX101" fmla="*/ 1146221 w 5535001"/>
                <a:gd name="connsiteY101" fmla="*/ 5573716 h 6250127"/>
                <a:gd name="connsiteX102" fmla="*/ 1650982 w 5535001"/>
                <a:gd name="connsiteY102" fmla="*/ 5758130 h 6250127"/>
                <a:gd name="connsiteX103" fmla="*/ 1716485 w 5535001"/>
                <a:gd name="connsiteY103" fmla="*/ 5772798 h 6250127"/>
                <a:gd name="connsiteX104" fmla="*/ 1782211 w 5535001"/>
                <a:gd name="connsiteY104" fmla="*/ 5786235 h 6250127"/>
                <a:gd name="connsiteX105" fmla="*/ 1848386 w 5535001"/>
                <a:gd name="connsiteY105" fmla="*/ 5796984 h 6250127"/>
                <a:gd name="connsiteX106" fmla="*/ 1881417 w 5535001"/>
                <a:gd name="connsiteY106" fmla="*/ 5802359 h 6250127"/>
                <a:gd name="connsiteX107" fmla="*/ 1914560 w 5535001"/>
                <a:gd name="connsiteY107" fmla="*/ 5807061 h 6250127"/>
                <a:gd name="connsiteX108" fmla="*/ 2047469 w 5535001"/>
                <a:gd name="connsiteY108" fmla="*/ 5821282 h 6250127"/>
                <a:gd name="connsiteX109" fmla="*/ 2180601 w 5535001"/>
                <a:gd name="connsiteY109" fmla="*/ 5828896 h 6250127"/>
                <a:gd name="connsiteX110" fmla="*/ 2313622 w 5535001"/>
                <a:gd name="connsiteY110" fmla="*/ 5830463 h 6250127"/>
                <a:gd name="connsiteX111" fmla="*/ 2380021 w 5535001"/>
                <a:gd name="connsiteY111" fmla="*/ 5828448 h 6250127"/>
                <a:gd name="connsiteX112" fmla="*/ 2446195 w 5535001"/>
                <a:gd name="connsiteY112" fmla="*/ 5826433 h 6250127"/>
                <a:gd name="connsiteX113" fmla="*/ 2513041 w 5535001"/>
                <a:gd name="connsiteY113" fmla="*/ 5822737 h 6250127"/>
                <a:gd name="connsiteX114" fmla="*/ 2580111 w 5535001"/>
                <a:gd name="connsiteY114" fmla="*/ 5818258 h 6250127"/>
                <a:gd name="connsiteX115" fmla="*/ 2613590 w 5535001"/>
                <a:gd name="connsiteY115" fmla="*/ 5816355 h 6250127"/>
                <a:gd name="connsiteX116" fmla="*/ 2646845 w 5535001"/>
                <a:gd name="connsiteY116" fmla="*/ 5813108 h 6250127"/>
                <a:gd name="connsiteX117" fmla="*/ 2713244 w 5535001"/>
                <a:gd name="connsiteY117" fmla="*/ 5806838 h 6250127"/>
                <a:gd name="connsiteX118" fmla="*/ 3230882 w 5535001"/>
                <a:gd name="connsiteY118" fmla="*/ 5721292 h 6250127"/>
                <a:gd name="connsiteX119" fmla="*/ 3720416 w 5535001"/>
                <a:gd name="connsiteY119" fmla="*/ 5556472 h 6250127"/>
                <a:gd name="connsiteX120" fmla="*/ 3837425 w 5535001"/>
                <a:gd name="connsiteY120" fmla="*/ 5499927 h 6250127"/>
                <a:gd name="connsiteX121" fmla="*/ 3951634 w 5535001"/>
                <a:gd name="connsiteY121" fmla="*/ 5436552 h 6250127"/>
                <a:gd name="connsiteX122" fmla="*/ 4007284 w 5535001"/>
                <a:gd name="connsiteY122" fmla="*/ 5401841 h 6250127"/>
                <a:gd name="connsiteX123" fmla="*/ 4035164 w 5535001"/>
                <a:gd name="connsiteY123" fmla="*/ 5384374 h 6250127"/>
                <a:gd name="connsiteX124" fmla="*/ 4049049 w 5535001"/>
                <a:gd name="connsiteY124" fmla="*/ 5375640 h 6250127"/>
                <a:gd name="connsiteX125" fmla="*/ 4062485 w 5535001"/>
                <a:gd name="connsiteY125" fmla="*/ 5366123 h 6250127"/>
                <a:gd name="connsiteX126" fmla="*/ 4116567 w 5535001"/>
                <a:gd name="connsiteY126" fmla="*/ 5328277 h 6250127"/>
                <a:gd name="connsiteX127" fmla="*/ 4169976 w 5535001"/>
                <a:gd name="connsiteY127" fmla="*/ 5289199 h 6250127"/>
                <a:gd name="connsiteX128" fmla="*/ 4222042 w 5535001"/>
                <a:gd name="connsiteY128" fmla="*/ 5247994 h 6250127"/>
                <a:gd name="connsiteX129" fmla="*/ 4273213 w 5535001"/>
                <a:gd name="connsiteY129" fmla="*/ 5205558 h 6250127"/>
                <a:gd name="connsiteX130" fmla="*/ 4323151 w 5535001"/>
                <a:gd name="connsiteY130" fmla="*/ 5161329 h 6250127"/>
                <a:gd name="connsiteX131" fmla="*/ 4371971 w 5535001"/>
                <a:gd name="connsiteY131" fmla="*/ 5116093 h 6250127"/>
                <a:gd name="connsiteX132" fmla="*/ 4546868 w 5535001"/>
                <a:gd name="connsiteY132" fmla="*/ 4924400 h 6250127"/>
                <a:gd name="connsiteX133" fmla="*/ 4675634 w 5535001"/>
                <a:gd name="connsiteY133" fmla="*/ 4715352 h 6250127"/>
                <a:gd name="connsiteX134" fmla="*/ 4700155 w 5535001"/>
                <a:gd name="connsiteY134" fmla="*/ 4659255 h 6250127"/>
                <a:gd name="connsiteX135" fmla="*/ 4721206 w 5535001"/>
                <a:gd name="connsiteY135" fmla="*/ 4600135 h 6250127"/>
                <a:gd name="connsiteX136" fmla="*/ 4740465 w 5535001"/>
                <a:gd name="connsiteY136" fmla="*/ 4538887 h 6250127"/>
                <a:gd name="connsiteX137" fmla="*/ 4758492 w 5535001"/>
                <a:gd name="connsiteY137" fmla="*/ 4475848 h 6250127"/>
                <a:gd name="connsiteX138" fmla="*/ 4891288 w 5535001"/>
                <a:gd name="connsiteY138" fmla="*/ 3930329 h 6250127"/>
                <a:gd name="connsiteX139" fmla="*/ 5066298 w 5535001"/>
                <a:gd name="connsiteY139" fmla="*/ 3382235 h 6250127"/>
                <a:gd name="connsiteX140" fmla="*/ 5156994 w 5535001"/>
                <a:gd name="connsiteY140" fmla="*/ 2898635 h 6250127"/>
                <a:gd name="connsiteX141" fmla="*/ 5083317 w 5535001"/>
                <a:gd name="connsiteY141" fmla="*/ 2402047 h 6250127"/>
                <a:gd name="connsiteX142" fmla="*/ 4871022 w 5535001"/>
                <a:gd name="connsiteY142" fmla="*/ 1926958 h 6250127"/>
                <a:gd name="connsiteX143" fmla="*/ 4727028 w 5535001"/>
                <a:gd name="connsiteY143" fmla="*/ 1703577 h 6250127"/>
                <a:gd name="connsiteX144" fmla="*/ 4563776 w 5535001"/>
                <a:gd name="connsiteY144" fmla="*/ 1490834 h 6250127"/>
                <a:gd name="connsiteX145" fmla="*/ 4370291 w 5535001"/>
                <a:gd name="connsiteY145" fmla="*/ 1300596 h 6250127"/>
                <a:gd name="connsiteX146" fmla="*/ 4266046 w 5535001"/>
                <a:gd name="connsiteY146" fmla="*/ 1214491 h 6250127"/>
                <a:gd name="connsiteX147" fmla="*/ 4212973 w 5535001"/>
                <a:gd name="connsiteY147" fmla="*/ 1173062 h 6250127"/>
                <a:gd name="connsiteX148" fmla="*/ 4157995 w 5535001"/>
                <a:gd name="connsiteY148" fmla="*/ 1134545 h 6250127"/>
                <a:gd name="connsiteX149" fmla="*/ 3697126 w 5535001"/>
                <a:gd name="connsiteY149" fmla="*/ 881044 h 6250127"/>
                <a:gd name="connsiteX150" fmla="*/ 3637670 w 5535001"/>
                <a:gd name="connsiteY150" fmla="*/ 856747 h 6250127"/>
                <a:gd name="connsiteX151" fmla="*/ 3608222 w 5535001"/>
                <a:gd name="connsiteY151" fmla="*/ 844318 h 6250127"/>
                <a:gd name="connsiteX152" fmla="*/ 3578214 w 5535001"/>
                <a:gd name="connsiteY152" fmla="*/ 833457 h 6250127"/>
                <a:gd name="connsiteX153" fmla="*/ 3518309 w 5535001"/>
                <a:gd name="connsiteY153" fmla="*/ 812294 h 6250127"/>
                <a:gd name="connsiteX154" fmla="*/ 3503417 w 5535001"/>
                <a:gd name="connsiteY154" fmla="*/ 806920 h 6250127"/>
                <a:gd name="connsiteX155" fmla="*/ 3489533 w 5535001"/>
                <a:gd name="connsiteY155" fmla="*/ 799642 h 6250127"/>
                <a:gd name="connsiteX156" fmla="*/ 3460869 w 5535001"/>
                <a:gd name="connsiteY156" fmla="*/ 787101 h 6250127"/>
                <a:gd name="connsiteX157" fmla="*/ 3402980 w 5535001"/>
                <a:gd name="connsiteY157" fmla="*/ 763475 h 6250127"/>
                <a:gd name="connsiteX158" fmla="*/ 3374092 w 5535001"/>
                <a:gd name="connsiteY158" fmla="*/ 751606 h 6250127"/>
                <a:gd name="connsiteX159" fmla="*/ 3344980 w 5535001"/>
                <a:gd name="connsiteY159" fmla="*/ 740409 h 6250127"/>
                <a:gd name="connsiteX160" fmla="*/ 3226627 w 5535001"/>
                <a:gd name="connsiteY160" fmla="*/ 700772 h 6250127"/>
                <a:gd name="connsiteX161" fmla="*/ 2735750 w 5535001"/>
                <a:gd name="connsiteY161" fmla="*/ 614667 h 6250127"/>
                <a:gd name="connsiteX162" fmla="*/ 2673158 w 5535001"/>
                <a:gd name="connsiteY162" fmla="*/ 610412 h 6250127"/>
                <a:gd name="connsiteX163" fmla="*/ 2610119 w 5535001"/>
                <a:gd name="connsiteY163" fmla="*/ 609628 h 6250127"/>
                <a:gd name="connsiteX164" fmla="*/ 2547080 w 5535001"/>
                <a:gd name="connsiteY164" fmla="*/ 608620 h 6250127"/>
                <a:gd name="connsiteX165" fmla="*/ 2516400 w 5535001"/>
                <a:gd name="connsiteY165" fmla="*/ 608844 h 6250127"/>
                <a:gd name="connsiteX166" fmla="*/ 2486280 w 5535001"/>
                <a:gd name="connsiteY166" fmla="*/ 609740 h 6250127"/>
                <a:gd name="connsiteX167" fmla="*/ 2426376 w 5535001"/>
                <a:gd name="connsiteY167" fmla="*/ 613099 h 6250127"/>
                <a:gd name="connsiteX168" fmla="*/ 2366920 w 5535001"/>
                <a:gd name="connsiteY168" fmla="*/ 618474 h 6250127"/>
                <a:gd name="connsiteX169" fmla="*/ 2337248 w 5535001"/>
                <a:gd name="connsiteY169" fmla="*/ 621497 h 6250127"/>
                <a:gd name="connsiteX170" fmla="*/ 2307800 w 5535001"/>
                <a:gd name="connsiteY170" fmla="*/ 625528 h 6250127"/>
                <a:gd name="connsiteX171" fmla="*/ 2278351 w 5535001"/>
                <a:gd name="connsiteY171" fmla="*/ 629559 h 6250127"/>
                <a:gd name="connsiteX172" fmla="*/ 2249127 w 5535001"/>
                <a:gd name="connsiteY172" fmla="*/ 634710 h 6250127"/>
                <a:gd name="connsiteX173" fmla="*/ 1796096 w 5535001"/>
                <a:gd name="connsiteY173" fmla="*/ 781726 h 6250127"/>
                <a:gd name="connsiteX174" fmla="*/ 1370833 w 5535001"/>
                <a:gd name="connsiteY174" fmla="*/ 1048663 h 6250127"/>
                <a:gd name="connsiteX175" fmla="*/ 959790 w 5535001"/>
                <a:gd name="connsiteY175" fmla="*/ 1390844 h 6250127"/>
                <a:gd name="connsiteX176" fmla="*/ 749062 w 5535001"/>
                <a:gd name="connsiteY176" fmla="*/ 1577611 h 6250127"/>
                <a:gd name="connsiteX177" fmla="*/ 524786 w 5535001"/>
                <a:gd name="connsiteY177" fmla="*/ 1763145 h 6250127"/>
                <a:gd name="connsiteX178" fmla="*/ 84071 w 5535001"/>
                <a:gd name="connsiteY178" fmla="*/ 2098496 h 6250127"/>
                <a:gd name="connsiteX179" fmla="*/ 0 w 5535001"/>
                <a:gd name="connsiteY179" fmla="*/ 2168094 h 6250127"/>
                <a:gd name="connsiteX180" fmla="*/ 0 w 5535001"/>
                <a:gd name="connsiteY180" fmla="*/ 1576676 h 6250127"/>
                <a:gd name="connsiteX181" fmla="*/ 174655 w 5535001"/>
                <a:gd name="connsiteY181" fmla="*/ 1387597 h 6250127"/>
                <a:gd name="connsiteX182" fmla="*/ 363661 w 5535001"/>
                <a:gd name="connsiteY182" fmla="*/ 1188626 h 6250127"/>
                <a:gd name="connsiteX183" fmla="*/ 458052 w 5535001"/>
                <a:gd name="connsiteY183" fmla="*/ 1086397 h 6250127"/>
                <a:gd name="connsiteX184" fmla="*/ 557257 w 5535001"/>
                <a:gd name="connsiteY184" fmla="*/ 981593 h 6250127"/>
                <a:gd name="connsiteX185" fmla="*/ 994165 w 5535001"/>
                <a:gd name="connsiteY185" fmla="*/ 578389 h 6250127"/>
                <a:gd name="connsiteX186" fmla="*/ 1520873 w 5535001"/>
                <a:gd name="connsiteY186" fmla="*/ 237215 h 6250127"/>
                <a:gd name="connsiteX187" fmla="*/ 2141748 w 5535001"/>
                <a:gd name="connsiteY187" fmla="*/ 31190 h 6250127"/>
                <a:gd name="connsiteX188" fmla="*/ 2182505 w 5535001"/>
                <a:gd name="connsiteY188" fmla="*/ 24360 h 6250127"/>
                <a:gd name="connsiteX189" fmla="*/ 2223374 w 5535001"/>
                <a:gd name="connsiteY189" fmla="*/ 18873 h 6250127"/>
                <a:gd name="connsiteX190" fmla="*/ 2264355 w 5535001"/>
                <a:gd name="connsiteY190" fmla="*/ 13611 h 6250127"/>
                <a:gd name="connsiteX191" fmla="*/ 2305336 w 5535001"/>
                <a:gd name="connsiteY191" fmla="*/ 9580 h 6250127"/>
                <a:gd name="connsiteX192" fmla="*/ 2387410 w 5535001"/>
                <a:gd name="connsiteY192" fmla="*/ 3645 h 6250127"/>
                <a:gd name="connsiteX193" fmla="*/ 2469373 w 5535001"/>
                <a:gd name="connsiteY193" fmla="*/ 622 h 62501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</a:cxnLst>
              <a:rect l="l" t="t" r="r" b="b"/>
              <a:pathLst>
                <a:path w="5535001" h="6250127">
                  <a:moveTo>
                    <a:pt x="2510242" y="174"/>
                  </a:moveTo>
                  <a:cubicBezTo>
                    <a:pt x="2523902" y="-50"/>
                    <a:pt x="2537562" y="-162"/>
                    <a:pt x="2550551" y="510"/>
                  </a:cubicBezTo>
                  <a:lnTo>
                    <a:pt x="2629490" y="3757"/>
                  </a:lnTo>
                  <a:lnTo>
                    <a:pt x="2708317" y="7229"/>
                  </a:lnTo>
                  <a:cubicBezTo>
                    <a:pt x="2734630" y="8572"/>
                    <a:pt x="2760943" y="12155"/>
                    <a:pt x="2787256" y="14619"/>
                  </a:cubicBezTo>
                  <a:cubicBezTo>
                    <a:pt x="2997536" y="34885"/>
                    <a:pt x="3207144" y="77994"/>
                    <a:pt x="3408467" y="145064"/>
                  </a:cubicBezTo>
                  <a:lnTo>
                    <a:pt x="3557723" y="199593"/>
                  </a:lnTo>
                  <a:cubicBezTo>
                    <a:pt x="3570264" y="203848"/>
                    <a:pt x="3582245" y="209447"/>
                    <a:pt x="3594337" y="214597"/>
                  </a:cubicBezTo>
                  <a:lnTo>
                    <a:pt x="3630616" y="230385"/>
                  </a:lnTo>
                  <a:lnTo>
                    <a:pt x="3703172" y="262073"/>
                  </a:lnTo>
                  <a:cubicBezTo>
                    <a:pt x="3715265" y="267335"/>
                    <a:pt x="3727358" y="272598"/>
                    <a:pt x="3739003" y="278756"/>
                  </a:cubicBezTo>
                  <a:cubicBezTo>
                    <a:pt x="3744937" y="281667"/>
                    <a:pt x="3750984" y="284131"/>
                    <a:pt x="3756806" y="287266"/>
                  </a:cubicBezTo>
                  <a:cubicBezTo>
                    <a:pt x="3762517" y="290513"/>
                    <a:pt x="3768115" y="294208"/>
                    <a:pt x="3773714" y="297567"/>
                  </a:cubicBezTo>
                  <a:lnTo>
                    <a:pt x="3840784" y="339332"/>
                  </a:lnTo>
                  <a:cubicBezTo>
                    <a:pt x="3851869" y="346386"/>
                    <a:pt x="3863290" y="352881"/>
                    <a:pt x="3873927" y="360495"/>
                  </a:cubicBezTo>
                  <a:lnTo>
                    <a:pt x="3906062" y="383001"/>
                  </a:lnTo>
                  <a:lnTo>
                    <a:pt x="3969662" y="428572"/>
                  </a:lnTo>
                  <a:cubicBezTo>
                    <a:pt x="4137281" y="552188"/>
                    <a:pt x="4285417" y="693270"/>
                    <a:pt x="4423029" y="837600"/>
                  </a:cubicBezTo>
                  <a:cubicBezTo>
                    <a:pt x="4440160" y="855739"/>
                    <a:pt x="4457404" y="873766"/>
                    <a:pt x="4474647" y="891569"/>
                  </a:cubicBezTo>
                  <a:lnTo>
                    <a:pt x="4524250" y="946883"/>
                  </a:lnTo>
                  <a:lnTo>
                    <a:pt x="4573965" y="1001748"/>
                  </a:lnTo>
                  <a:cubicBezTo>
                    <a:pt x="4590760" y="1019887"/>
                    <a:pt x="4605988" y="1039146"/>
                    <a:pt x="4622224" y="1057509"/>
                  </a:cubicBezTo>
                  <a:cubicBezTo>
                    <a:pt x="4653911" y="1094907"/>
                    <a:pt x="4686831" y="1131409"/>
                    <a:pt x="4717510" y="1169143"/>
                  </a:cubicBezTo>
                  <a:cubicBezTo>
                    <a:pt x="4733186" y="1187730"/>
                    <a:pt x="4748862" y="1206430"/>
                    <a:pt x="4764986" y="1224681"/>
                  </a:cubicBezTo>
                  <a:cubicBezTo>
                    <a:pt x="4780886" y="1243044"/>
                    <a:pt x="4797233" y="1261071"/>
                    <a:pt x="4813021" y="1279994"/>
                  </a:cubicBezTo>
                  <a:cubicBezTo>
                    <a:pt x="4877292" y="1354230"/>
                    <a:pt x="4941339" y="1428914"/>
                    <a:pt x="5001915" y="1506846"/>
                  </a:cubicBezTo>
                  <a:cubicBezTo>
                    <a:pt x="5062603" y="1584665"/>
                    <a:pt x="5118252" y="1666739"/>
                    <a:pt x="5170542" y="1751165"/>
                  </a:cubicBezTo>
                  <a:cubicBezTo>
                    <a:pt x="5274898" y="1920240"/>
                    <a:pt x="5363579" y="2101295"/>
                    <a:pt x="5428969" y="2293660"/>
                  </a:cubicBezTo>
                  <a:cubicBezTo>
                    <a:pt x="5494136" y="2485801"/>
                    <a:pt x="5533102" y="2690819"/>
                    <a:pt x="5534893" y="2899307"/>
                  </a:cubicBezTo>
                  <a:cubicBezTo>
                    <a:pt x="5536124" y="3003439"/>
                    <a:pt x="5526831" y="3108132"/>
                    <a:pt x="5508804" y="3211144"/>
                  </a:cubicBezTo>
                  <a:cubicBezTo>
                    <a:pt x="5490441" y="3314157"/>
                    <a:pt x="5462336" y="3415490"/>
                    <a:pt x="5426282" y="3513352"/>
                  </a:cubicBezTo>
                  <a:cubicBezTo>
                    <a:pt x="5363355" y="3684890"/>
                    <a:pt x="5302219" y="3856428"/>
                    <a:pt x="5248250" y="4030542"/>
                  </a:cubicBezTo>
                  <a:lnTo>
                    <a:pt x="5208612" y="4161771"/>
                  </a:lnTo>
                  <a:lnTo>
                    <a:pt x="5170318" y="4294680"/>
                  </a:lnTo>
                  <a:lnTo>
                    <a:pt x="5132248" y="4430164"/>
                  </a:lnTo>
                  <a:lnTo>
                    <a:pt x="5112765" y="4498914"/>
                  </a:lnTo>
                  <a:lnTo>
                    <a:pt x="5091715" y="4569119"/>
                  </a:lnTo>
                  <a:cubicBezTo>
                    <a:pt x="5085221" y="4592297"/>
                    <a:pt x="5076823" y="4616482"/>
                    <a:pt x="5068985" y="4640220"/>
                  </a:cubicBezTo>
                  <a:cubicBezTo>
                    <a:pt x="5060699" y="4664182"/>
                    <a:pt x="5053981" y="4687807"/>
                    <a:pt x="5043904" y="4712105"/>
                  </a:cubicBezTo>
                  <a:lnTo>
                    <a:pt x="5015799" y="4784438"/>
                  </a:lnTo>
                  <a:cubicBezTo>
                    <a:pt x="5005274" y="4808511"/>
                    <a:pt x="4993965" y="4832473"/>
                    <a:pt x="4982880" y="4856435"/>
                  </a:cubicBezTo>
                  <a:cubicBezTo>
                    <a:pt x="4936524" y="4951273"/>
                    <a:pt x="4881099" y="5044096"/>
                    <a:pt x="4817276" y="5125275"/>
                  </a:cubicBezTo>
                  <a:cubicBezTo>
                    <a:pt x="4755244" y="5208805"/>
                    <a:pt x="4686943" y="5282817"/>
                    <a:pt x="4618753" y="5355374"/>
                  </a:cubicBezTo>
                  <a:cubicBezTo>
                    <a:pt x="4602069" y="5374073"/>
                    <a:pt x="4584154" y="5391092"/>
                    <a:pt x="4566575" y="5408560"/>
                  </a:cubicBezTo>
                  <a:lnTo>
                    <a:pt x="4513837" y="5461186"/>
                  </a:lnTo>
                  <a:cubicBezTo>
                    <a:pt x="4496593" y="5479101"/>
                    <a:pt x="4477894" y="5495560"/>
                    <a:pt x="4459531" y="5512580"/>
                  </a:cubicBezTo>
                  <a:lnTo>
                    <a:pt x="4404554" y="5563526"/>
                  </a:lnTo>
                  <a:cubicBezTo>
                    <a:pt x="4386527" y="5580770"/>
                    <a:pt x="4366932" y="5596670"/>
                    <a:pt x="4348009" y="5613017"/>
                  </a:cubicBezTo>
                  <a:lnTo>
                    <a:pt x="4290568" y="5661948"/>
                  </a:lnTo>
                  <a:lnTo>
                    <a:pt x="4276124" y="5674153"/>
                  </a:lnTo>
                  <a:lnTo>
                    <a:pt x="4261120" y="5685798"/>
                  </a:lnTo>
                  <a:lnTo>
                    <a:pt x="4231112" y="5708976"/>
                  </a:lnTo>
                  <a:lnTo>
                    <a:pt x="4170984" y="5755443"/>
                  </a:lnTo>
                  <a:cubicBezTo>
                    <a:pt x="4130227" y="5785563"/>
                    <a:pt x="4087790" y="5813892"/>
                    <a:pt x="4046025" y="5843228"/>
                  </a:cubicBezTo>
                  <a:cubicBezTo>
                    <a:pt x="4002917" y="5870437"/>
                    <a:pt x="3959248" y="5897309"/>
                    <a:pt x="3915356" y="5923735"/>
                  </a:cubicBezTo>
                  <a:cubicBezTo>
                    <a:pt x="3737659" y="6026299"/>
                    <a:pt x="3544847" y="6106022"/>
                    <a:pt x="3346323" y="6158872"/>
                  </a:cubicBezTo>
                  <a:cubicBezTo>
                    <a:pt x="3147800" y="6211946"/>
                    <a:pt x="2944462" y="6239714"/>
                    <a:pt x="2743476" y="6247328"/>
                  </a:cubicBezTo>
                  <a:lnTo>
                    <a:pt x="2668120" y="6249344"/>
                  </a:lnTo>
                  <a:lnTo>
                    <a:pt x="2630498" y="6250127"/>
                  </a:lnTo>
                  <a:lnTo>
                    <a:pt x="2592988" y="6249568"/>
                  </a:lnTo>
                  <a:lnTo>
                    <a:pt x="2518080" y="6247777"/>
                  </a:lnTo>
                  <a:cubicBezTo>
                    <a:pt x="2493110" y="6247105"/>
                    <a:pt x="2468365" y="6246881"/>
                    <a:pt x="2442948" y="6244529"/>
                  </a:cubicBezTo>
                  <a:cubicBezTo>
                    <a:pt x="2392337" y="6240722"/>
                    <a:pt x="2341950" y="6237699"/>
                    <a:pt x="2291676" y="6232213"/>
                  </a:cubicBezTo>
                  <a:lnTo>
                    <a:pt x="2141412" y="6212394"/>
                  </a:lnTo>
                  <a:lnTo>
                    <a:pt x="1992715" y="6184961"/>
                  </a:lnTo>
                  <a:cubicBezTo>
                    <a:pt x="1943561" y="6173988"/>
                    <a:pt x="1894630" y="6162231"/>
                    <a:pt x="1845811" y="6151034"/>
                  </a:cubicBezTo>
                  <a:cubicBezTo>
                    <a:pt x="1797215" y="6138829"/>
                    <a:pt x="1749180" y="6123938"/>
                    <a:pt x="1701033" y="6110724"/>
                  </a:cubicBezTo>
                  <a:cubicBezTo>
                    <a:pt x="1676847" y="6104566"/>
                    <a:pt x="1653334" y="6095833"/>
                    <a:pt x="1629484" y="6088219"/>
                  </a:cubicBezTo>
                  <a:lnTo>
                    <a:pt x="1558383" y="6064929"/>
                  </a:lnTo>
                  <a:cubicBezTo>
                    <a:pt x="1369713" y="6000210"/>
                    <a:pt x="1186978" y="5921271"/>
                    <a:pt x="1011968" y="5828896"/>
                  </a:cubicBezTo>
                  <a:cubicBezTo>
                    <a:pt x="837071" y="5736408"/>
                    <a:pt x="668556" y="5631940"/>
                    <a:pt x="511237" y="5512356"/>
                  </a:cubicBezTo>
                  <a:cubicBezTo>
                    <a:pt x="471152" y="5483468"/>
                    <a:pt x="433642" y="5451220"/>
                    <a:pt x="395572" y="5419757"/>
                  </a:cubicBezTo>
                  <a:cubicBezTo>
                    <a:pt x="356831" y="5388965"/>
                    <a:pt x="321112" y="5354926"/>
                    <a:pt x="284722" y="5321559"/>
                  </a:cubicBezTo>
                  <a:lnTo>
                    <a:pt x="257513" y="5296477"/>
                  </a:lnTo>
                  <a:lnTo>
                    <a:pt x="243853" y="5283937"/>
                  </a:lnTo>
                  <a:lnTo>
                    <a:pt x="230752" y="5270836"/>
                  </a:lnTo>
                  <a:lnTo>
                    <a:pt x="178574" y="5218322"/>
                  </a:lnTo>
                  <a:cubicBezTo>
                    <a:pt x="161331" y="5200631"/>
                    <a:pt x="143191" y="5183948"/>
                    <a:pt x="126508" y="5165584"/>
                  </a:cubicBezTo>
                  <a:lnTo>
                    <a:pt x="76345" y="5111167"/>
                  </a:lnTo>
                  <a:cubicBezTo>
                    <a:pt x="59774" y="5092916"/>
                    <a:pt x="42530" y="5075112"/>
                    <a:pt x="26407" y="5056413"/>
                  </a:cubicBezTo>
                  <a:lnTo>
                    <a:pt x="0" y="5024776"/>
                  </a:lnTo>
                  <a:lnTo>
                    <a:pt x="0" y="4492798"/>
                  </a:lnTo>
                  <a:lnTo>
                    <a:pt x="28534" y="4537879"/>
                  </a:lnTo>
                  <a:cubicBezTo>
                    <a:pt x="41299" y="4556130"/>
                    <a:pt x="54175" y="4574382"/>
                    <a:pt x="66604" y="4592745"/>
                  </a:cubicBezTo>
                  <a:lnTo>
                    <a:pt x="104114" y="4647834"/>
                  </a:lnTo>
                  <a:lnTo>
                    <a:pt x="143751" y="4701580"/>
                  </a:lnTo>
                  <a:cubicBezTo>
                    <a:pt x="156964" y="4719495"/>
                    <a:pt x="169728" y="4737746"/>
                    <a:pt x="182717" y="4755773"/>
                  </a:cubicBezTo>
                  <a:lnTo>
                    <a:pt x="223810" y="4808399"/>
                  </a:lnTo>
                  <a:lnTo>
                    <a:pt x="264679" y="4861249"/>
                  </a:lnTo>
                  <a:cubicBezTo>
                    <a:pt x="278563" y="4878717"/>
                    <a:pt x="293455" y="4895288"/>
                    <a:pt x="307788" y="4912420"/>
                  </a:cubicBezTo>
                  <a:lnTo>
                    <a:pt x="351232" y="4963254"/>
                  </a:lnTo>
                  <a:cubicBezTo>
                    <a:pt x="365788" y="4980162"/>
                    <a:pt x="381688" y="4995837"/>
                    <a:pt x="397028" y="5012185"/>
                  </a:cubicBezTo>
                  <a:lnTo>
                    <a:pt x="443496" y="5060444"/>
                  </a:lnTo>
                  <a:lnTo>
                    <a:pt x="455140" y="5072537"/>
                  </a:lnTo>
                  <a:lnTo>
                    <a:pt x="467345" y="5083958"/>
                  </a:lnTo>
                  <a:lnTo>
                    <a:pt x="491755" y="5106912"/>
                  </a:lnTo>
                  <a:lnTo>
                    <a:pt x="540686" y="5152819"/>
                  </a:lnTo>
                  <a:lnTo>
                    <a:pt x="552890" y="5164353"/>
                  </a:lnTo>
                  <a:lnTo>
                    <a:pt x="565655" y="5175214"/>
                  </a:lnTo>
                  <a:lnTo>
                    <a:pt x="591072" y="5197048"/>
                  </a:lnTo>
                  <a:cubicBezTo>
                    <a:pt x="624999" y="5226160"/>
                    <a:pt x="658366" y="5256056"/>
                    <a:pt x="694197" y="5283041"/>
                  </a:cubicBezTo>
                  <a:cubicBezTo>
                    <a:pt x="834272" y="5394675"/>
                    <a:pt x="985207" y="5493881"/>
                    <a:pt x="1146221" y="5573716"/>
                  </a:cubicBezTo>
                  <a:cubicBezTo>
                    <a:pt x="1307122" y="5653774"/>
                    <a:pt x="1476869" y="5715918"/>
                    <a:pt x="1650982" y="5758130"/>
                  </a:cubicBezTo>
                  <a:lnTo>
                    <a:pt x="1716485" y="5772798"/>
                  </a:lnTo>
                  <a:cubicBezTo>
                    <a:pt x="1738431" y="5777390"/>
                    <a:pt x="1759929" y="5783100"/>
                    <a:pt x="1782211" y="5786235"/>
                  </a:cubicBezTo>
                  <a:lnTo>
                    <a:pt x="1848386" y="5796984"/>
                  </a:lnTo>
                  <a:lnTo>
                    <a:pt x="1881417" y="5802359"/>
                  </a:lnTo>
                  <a:cubicBezTo>
                    <a:pt x="1892390" y="5804151"/>
                    <a:pt x="1903363" y="5806054"/>
                    <a:pt x="1914560" y="5807061"/>
                  </a:cubicBezTo>
                  <a:cubicBezTo>
                    <a:pt x="1959012" y="5811765"/>
                    <a:pt x="2003241" y="5817251"/>
                    <a:pt x="2047469" y="5821282"/>
                  </a:cubicBezTo>
                  <a:lnTo>
                    <a:pt x="2180601" y="5828896"/>
                  </a:lnTo>
                  <a:lnTo>
                    <a:pt x="2313622" y="5830463"/>
                  </a:lnTo>
                  <a:cubicBezTo>
                    <a:pt x="2335680" y="5830799"/>
                    <a:pt x="2357962" y="5829008"/>
                    <a:pt x="2380021" y="5828448"/>
                  </a:cubicBezTo>
                  <a:lnTo>
                    <a:pt x="2446195" y="5826433"/>
                  </a:lnTo>
                  <a:cubicBezTo>
                    <a:pt x="2468029" y="5826208"/>
                    <a:pt x="2490647" y="5824193"/>
                    <a:pt x="2513041" y="5822737"/>
                  </a:cubicBezTo>
                  <a:lnTo>
                    <a:pt x="2580111" y="5818258"/>
                  </a:lnTo>
                  <a:lnTo>
                    <a:pt x="2613590" y="5816355"/>
                  </a:lnTo>
                  <a:lnTo>
                    <a:pt x="2646845" y="5813108"/>
                  </a:lnTo>
                  <a:cubicBezTo>
                    <a:pt x="2669016" y="5810869"/>
                    <a:pt x="2691074" y="5808741"/>
                    <a:pt x="2713244" y="5806838"/>
                  </a:cubicBezTo>
                  <a:cubicBezTo>
                    <a:pt x="2889933" y="5789371"/>
                    <a:pt x="3062815" y="5762050"/>
                    <a:pt x="3230882" y="5721292"/>
                  </a:cubicBezTo>
                  <a:cubicBezTo>
                    <a:pt x="3398837" y="5680423"/>
                    <a:pt x="3562426" y="5626902"/>
                    <a:pt x="3720416" y="5556472"/>
                  </a:cubicBezTo>
                  <a:cubicBezTo>
                    <a:pt x="3759381" y="5537997"/>
                    <a:pt x="3798347" y="5518962"/>
                    <a:pt x="3837425" y="5499927"/>
                  </a:cubicBezTo>
                  <a:cubicBezTo>
                    <a:pt x="3875271" y="5478765"/>
                    <a:pt x="3913900" y="5458610"/>
                    <a:pt x="3951634" y="5436552"/>
                  </a:cubicBezTo>
                  <a:lnTo>
                    <a:pt x="4007284" y="5401841"/>
                  </a:lnTo>
                  <a:lnTo>
                    <a:pt x="4035164" y="5384374"/>
                  </a:lnTo>
                  <a:lnTo>
                    <a:pt x="4049049" y="5375640"/>
                  </a:lnTo>
                  <a:lnTo>
                    <a:pt x="4062485" y="5366123"/>
                  </a:lnTo>
                  <a:lnTo>
                    <a:pt x="4116567" y="5328277"/>
                  </a:lnTo>
                  <a:cubicBezTo>
                    <a:pt x="4134594" y="5315624"/>
                    <a:pt x="4152957" y="5303420"/>
                    <a:pt x="4169976" y="5289199"/>
                  </a:cubicBezTo>
                  <a:lnTo>
                    <a:pt x="4222042" y="5247994"/>
                  </a:lnTo>
                  <a:cubicBezTo>
                    <a:pt x="4239398" y="5234222"/>
                    <a:pt x="4256865" y="5220562"/>
                    <a:pt x="4273213" y="5205558"/>
                  </a:cubicBezTo>
                  <a:lnTo>
                    <a:pt x="4323151" y="5161329"/>
                  </a:lnTo>
                  <a:cubicBezTo>
                    <a:pt x="4339611" y="5146437"/>
                    <a:pt x="4356631" y="5131881"/>
                    <a:pt x="4371971" y="5116093"/>
                  </a:cubicBezTo>
                  <a:cubicBezTo>
                    <a:pt x="4435457" y="5054398"/>
                    <a:pt x="4496258" y="4991135"/>
                    <a:pt x="4546868" y="4924400"/>
                  </a:cubicBezTo>
                  <a:cubicBezTo>
                    <a:pt x="4600054" y="4858450"/>
                    <a:pt x="4640699" y="4788916"/>
                    <a:pt x="4675634" y="4715352"/>
                  </a:cubicBezTo>
                  <a:lnTo>
                    <a:pt x="4700155" y="4659255"/>
                  </a:lnTo>
                  <a:lnTo>
                    <a:pt x="4721206" y="4600135"/>
                  </a:lnTo>
                  <a:cubicBezTo>
                    <a:pt x="4728707" y="4580988"/>
                    <a:pt x="4733970" y="4559266"/>
                    <a:pt x="4740465" y="4538887"/>
                  </a:cubicBezTo>
                  <a:cubicBezTo>
                    <a:pt x="4746623" y="4518061"/>
                    <a:pt x="4753005" y="4497906"/>
                    <a:pt x="4758492" y="4475848"/>
                  </a:cubicBezTo>
                  <a:cubicBezTo>
                    <a:pt x="4803168" y="4303637"/>
                    <a:pt x="4840902" y="4115080"/>
                    <a:pt x="4891288" y="3930329"/>
                  </a:cubicBezTo>
                  <a:cubicBezTo>
                    <a:pt x="4940891" y="3744906"/>
                    <a:pt x="5000235" y="3562059"/>
                    <a:pt x="5066298" y="3382235"/>
                  </a:cubicBezTo>
                  <a:cubicBezTo>
                    <a:pt x="5124186" y="3226932"/>
                    <a:pt x="5154530" y="3064015"/>
                    <a:pt x="5156994" y="2898635"/>
                  </a:cubicBezTo>
                  <a:cubicBezTo>
                    <a:pt x="5159681" y="2733255"/>
                    <a:pt x="5132920" y="2565636"/>
                    <a:pt x="5083317" y="2402047"/>
                  </a:cubicBezTo>
                  <a:cubicBezTo>
                    <a:pt x="5033938" y="2238123"/>
                    <a:pt x="4960150" y="2079013"/>
                    <a:pt x="4871022" y="1926958"/>
                  </a:cubicBezTo>
                  <a:cubicBezTo>
                    <a:pt x="4826570" y="1850818"/>
                    <a:pt x="4777415" y="1776918"/>
                    <a:pt x="4727028" y="1703577"/>
                  </a:cubicBezTo>
                  <a:cubicBezTo>
                    <a:pt x="4676418" y="1630349"/>
                    <a:pt x="4622784" y="1558464"/>
                    <a:pt x="4563776" y="1490834"/>
                  </a:cubicBezTo>
                  <a:cubicBezTo>
                    <a:pt x="4503647" y="1423764"/>
                    <a:pt x="4439041" y="1359157"/>
                    <a:pt x="4370291" y="1300596"/>
                  </a:cubicBezTo>
                  <a:cubicBezTo>
                    <a:pt x="4336812" y="1270141"/>
                    <a:pt x="4301541" y="1242148"/>
                    <a:pt x="4266046" y="1214491"/>
                  </a:cubicBezTo>
                  <a:cubicBezTo>
                    <a:pt x="4248355" y="1200607"/>
                    <a:pt x="4230776" y="1186611"/>
                    <a:pt x="4212973" y="1173062"/>
                  </a:cubicBezTo>
                  <a:cubicBezTo>
                    <a:pt x="4194722" y="1160074"/>
                    <a:pt x="4176359" y="1147197"/>
                    <a:pt x="4157995" y="1134545"/>
                  </a:cubicBezTo>
                  <a:cubicBezTo>
                    <a:pt x="4011426" y="1031980"/>
                    <a:pt x="3855004" y="948562"/>
                    <a:pt x="3697126" y="881044"/>
                  </a:cubicBezTo>
                  <a:lnTo>
                    <a:pt x="3637670" y="856747"/>
                  </a:lnTo>
                  <a:lnTo>
                    <a:pt x="3608222" y="844318"/>
                  </a:lnTo>
                  <a:cubicBezTo>
                    <a:pt x="3598480" y="840063"/>
                    <a:pt x="3588179" y="837040"/>
                    <a:pt x="3578214" y="833457"/>
                  </a:cubicBezTo>
                  <a:lnTo>
                    <a:pt x="3518309" y="812294"/>
                  </a:lnTo>
                  <a:cubicBezTo>
                    <a:pt x="3513383" y="810503"/>
                    <a:pt x="3508344" y="808823"/>
                    <a:pt x="3503417" y="806920"/>
                  </a:cubicBezTo>
                  <a:cubicBezTo>
                    <a:pt x="3498603" y="804792"/>
                    <a:pt x="3494236" y="801993"/>
                    <a:pt x="3489533" y="799642"/>
                  </a:cubicBezTo>
                  <a:cubicBezTo>
                    <a:pt x="3480240" y="794827"/>
                    <a:pt x="3470498" y="791020"/>
                    <a:pt x="3460869" y="787101"/>
                  </a:cubicBezTo>
                  <a:lnTo>
                    <a:pt x="3402980" y="763475"/>
                  </a:lnTo>
                  <a:lnTo>
                    <a:pt x="3374092" y="751606"/>
                  </a:lnTo>
                  <a:cubicBezTo>
                    <a:pt x="3364462" y="747688"/>
                    <a:pt x="3354945" y="743433"/>
                    <a:pt x="3344980" y="740409"/>
                  </a:cubicBezTo>
                  <a:lnTo>
                    <a:pt x="3226627" y="700772"/>
                  </a:lnTo>
                  <a:cubicBezTo>
                    <a:pt x="3067405" y="652849"/>
                    <a:pt x="2902697" y="625192"/>
                    <a:pt x="2735750" y="614667"/>
                  </a:cubicBezTo>
                  <a:cubicBezTo>
                    <a:pt x="2714811" y="613435"/>
                    <a:pt x="2694209" y="610860"/>
                    <a:pt x="2673158" y="610412"/>
                  </a:cubicBezTo>
                  <a:lnTo>
                    <a:pt x="2610119" y="609628"/>
                  </a:lnTo>
                  <a:lnTo>
                    <a:pt x="2547080" y="608620"/>
                  </a:lnTo>
                  <a:cubicBezTo>
                    <a:pt x="2536443" y="608173"/>
                    <a:pt x="2526365" y="608397"/>
                    <a:pt x="2516400" y="608844"/>
                  </a:cubicBezTo>
                  <a:lnTo>
                    <a:pt x="2486280" y="609740"/>
                  </a:lnTo>
                  <a:cubicBezTo>
                    <a:pt x="2466125" y="609852"/>
                    <a:pt x="2446307" y="611868"/>
                    <a:pt x="2426376" y="613099"/>
                  </a:cubicBezTo>
                  <a:cubicBezTo>
                    <a:pt x="2406333" y="613995"/>
                    <a:pt x="2386627" y="616458"/>
                    <a:pt x="2366920" y="618474"/>
                  </a:cubicBezTo>
                  <a:cubicBezTo>
                    <a:pt x="2357066" y="619482"/>
                    <a:pt x="2347101" y="620153"/>
                    <a:pt x="2337248" y="621497"/>
                  </a:cubicBezTo>
                  <a:lnTo>
                    <a:pt x="2307800" y="625528"/>
                  </a:lnTo>
                  <a:lnTo>
                    <a:pt x="2278351" y="629559"/>
                  </a:lnTo>
                  <a:lnTo>
                    <a:pt x="2249127" y="634710"/>
                  </a:lnTo>
                  <a:cubicBezTo>
                    <a:pt x="2093377" y="661918"/>
                    <a:pt x="1942329" y="710849"/>
                    <a:pt x="1796096" y="781726"/>
                  </a:cubicBezTo>
                  <a:cubicBezTo>
                    <a:pt x="1649751" y="852268"/>
                    <a:pt x="1508892" y="944307"/>
                    <a:pt x="1370833" y="1048663"/>
                  </a:cubicBezTo>
                  <a:cubicBezTo>
                    <a:pt x="1232774" y="1153244"/>
                    <a:pt x="1097290" y="1269917"/>
                    <a:pt x="959790" y="1390844"/>
                  </a:cubicBezTo>
                  <a:lnTo>
                    <a:pt x="749062" y="1577611"/>
                  </a:lnTo>
                  <a:cubicBezTo>
                    <a:pt x="674602" y="1642329"/>
                    <a:pt x="599806" y="1704137"/>
                    <a:pt x="524786" y="1763145"/>
                  </a:cubicBezTo>
                  <a:cubicBezTo>
                    <a:pt x="374858" y="1881498"/>
                    <a:pt x="223810" y="1987422"/>
                    <a:pt x="84071" y="2098496"/>
                  </a:cubicBezTo>
                  <a:lnTo>
                    <a:pt x="0" y="2168094"/>
                  </a:lnTo>
                  <a:lnTo>
                    <a:pt x="0" y="1576676"/>
                  </a:lnTo>
                  <a:lnTo>
                    <a:pt x="174655" y="1387597"/>
                  </a:lnTo>
                  <a:cubicBezTo>
                    <a:pt x="238926" y="1320079"/>
                    <a:pt x="302749" y="1254577"/>
                    <a:pt x="363661" y="1188626"/>
                  </a:cubicBezTo>
                  <a:lnTo>
                    <a:pt x="458052" y="1086397"/>
                  </a:lnTo>
                  <a:cubicBezTo>
                    <a:pt x="490635" y="1051351"/>
                    <a:pt x="523666" y="1016416"/>
                    <a:pt x="557257" y="981593"/>
                  </a:cubicBezTo>
                  <a:cubicBezTo>
                    <a:pt x="691510" y="842414"/>
                    <a:pt x="835055" y="705699"/>
                    <a:pt x="994165" y="578389"/>
                  </a:cubicBezTo>
                  <a:cubicBezTo>
                    <a:pt x="1152939" y="451190"/>
                    <a:pt x="1328060" y="333398"/>
                    <a:pt x="1520873" y="237215"/>
                  </a:cubicBezTo>
                  <a:cubicBezTo>
                    <a:pt x="1713238" y="141033"/>
                    <a:pt x="1924302" y="68028"/>
                    <a:pt x="2141748" y="31190"/>
                  </a:cubicBezTo>
                  <a:lnTo>
                    <a:pt x="2182505" y="24360"/>
                  </a:lnTo>
                  <a:cubicBezTo>
                    <a:pt x="2196165" y="22344"/>
                    <a:pt x="2209826" y="20665"/>
                    <a:pt x="2223374" y="18873"/>
                  </a:cubicBezTo>
                  <a:lnTo>
                    <a:pt x="2264355" y="13611"/>
                  </a:lnTo>
                  <a:cubicBezTo>
                    <a:pt x="2278015" y="11931"/>
                    <a:pt x="2291676" y="10924"/>
                    <a:pt x="2305336" y="9580"/>
                  </a:cubicBezTo>
                  <a:cubicBezTo>
                    <a:pt x="2332657" y="7229"/>
                    <a:pt x="2360090" y="4653"/>
                    <a:pt x="2387410" y="3645"/>
                  </a:cubicBezTo>
                  <a:cubicBezTo>
                    <a:pt x="2414731" y="2414"/>
                    <a:pt x="2442164" y="510"/>
                    <a:pt x="2469373" y="62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defTabSz="336947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350">
                <a:solidFill>
                  <a:srgbClr val="FFFFFF"/>
                </a:solidFill>
                <a:latin typeface="Tw Cen MT"/>
                <a:ea typeface="Microsoft YaHei"/>
              </a:endParaRPr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DFB95E12-4EF0-42F7-BCF9-AD31B4C8EB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176241"/>
              <a:ext cx="5646908" cy="6130481"/>
            </a:xfrm>
            <a:custGeom>
              <a:avLst/>
              <a:gdLst>
                <a:gd name="connsiteX0" fmla="*/ 2616837 w 5646908"/>
                <a:gd name="connsiteY0" fmla="*/ 0 h 6130481"/>
                <a:gd name="connsiteX1" fmla="*/ 4918721 w 5646908"/>
                <a:gd name="connsiteY1" fmla="*/ 1134258 h 6130481"/>
                <a:gd name="connsiteX2" fmla="*/ 5539036 w 5646908"/>
                <a:gd name="connsiteY2" fmla="*/ 3362353 h 6130481"/>
                <a:gd name="connsiteX3" fmla="*/ 4712024 w 5646908"/>
                <a:gd name="connsiteY3" fmla="*/ 5293280 h 6130481"/>
                <a:gd name="connsiteX4" fmla="*/ 2547864 w 5646908"/>
                <a:gd name="connsiteY4" fmla="*/ 6130481 h 6130481"/>
                <a:gd name="connsiteX5" fmla="*/ 263223 w 5646908"/>
                <a:gd name="connsiteY5" fmla="*/ 5212325 h 6130481"/>
                <a:gd name="connsiteX6" fmla="*/ 49974 w 5646908"/>
                <a:gd name="connsiteY6" fmla="*/ 4985345 h 6130481"/>
                <a:gd name="connsiteX7" fmla="*/ 0 w 5646908"/>
                <a:gd name="connsiteY7" fmla="*/ 4920618 h 6130481"/>
                <a:gd name="connsiteX8" fmla="*/ 0 w 5646908"/>
                <a:gd name="connsiteY8" fmla="*/ 3760303 h 6130481"/>
                <a:gd name="connsiteX9" fmla="*/ 80488 w 5646908"/>
                <a:gd name="connsiteY9" fmla="*/ 3974159 h 6130481"/>
                <a:gd name="connsiteX10" fmla="*/ 664748 w 5646908"/>
                <a:gd name="connsiteY10" fmla="*/ 4813600 h 6130481"/>
                <a:gd name="connsiteX11" fmla="*/ 2548087 w 5646908"/>
                <a:gd name="connsiteY11" fmla="*/ 5570406 h 6130481"/>
                <a:gd name="connsiteX12" fmla="*/ 3536561 w 5646908"/>
                <a:gd name="connsiteY12" fmla="*/ 5407153 h 6130481"/>
                <a:gd name="connsiteX13" fmla="*/ 4308035 w 5646908"/>
                <a:gd name="connsiteY13" fmla="*/ 4897241 h 6130481"/>
                <a:gd name="connsiteX14" fmla="*/ 4569038 w 5646908"/>
                <a:gd name="connsiteY14" fmla="*/ 4564802 h 6130481"/>
                <a:gd name="connsiteX15" fmla="*/ 4699147 w 5646908"/>
                <a:gd name="connsiteY15" fmla="*/ 4149952 h 6130481"/>
                <a:gd name="connsiteX16" fmla="*/ 5003034 w 5646908"/>
                <a:gd name="connsiteY16" fmla="*/ 3168421 h 6130481"/>
                <a:gd name="connsiteX17" fmla="*/ 4994189 w 5646908"/>
                <a:gd name="connsiteY17" fmla="*/ 2321590 h 6130481"/>
                <a:gd name="connsiteX18" fmla="*/ 4487860 w 5646908"/>
                <a:gd name="connsiteY18" fmla="*/ 1501856 h 6130481"/>
                <a:gd name="connsiteX19" fmla="*/ 3640469 w 5646908"/>
                <a:gd name="connsiteY19" fmla="*/ 808425 h 6130481"/>
                <a:gd name="connsiteX20" fmla="*/ 2616837 w 5646908"/>
                <a:gd name="connsiteY20" fmla="*/ 559851 h 6130481"/>
                <a:gd name="connsiteX21" fmla="*/ 1762952 w 5646908"/>
                <a:gd name="connsiteY21" fmla="*/ 812008 h 6130481"/>
                <a:gd name="connsiteX22" fmla="*/ 939635 w 5646908"/>
                <a:gd name="connsiteY22" fmla="*/ 1502976 h 6130481"/>
                <a:gd name="connsiteX23" fmla="*/ 585250 w 5646908"/>
                <a:gd name="connsiteY23" fmla="*/ 1831049 h 6130481"/>
                <a:gd name="connsiteX24" fmla="*/ 40403 w 5646908"/>
                <a:gd name="connsiteY24" fmla="*/ 2389556 h 6130481"/>
                <a:gd name="connsiteX25" fmla="*/ 0 w 5646908"/>
                <a:gd name="connsiteY25" fmla="*/ 2456747 h 6130481"/>
                <a:gd name="connsiteX26" fmla="*/ 0 w 5646908"/>
                <a:gd name="connsiteY26" fmla="*/ 1601114 h 6130481"/>
                <a:gd name="connsiteX27" fmla="*/ 93200 w 5646908"/>
                <a:gd name="connsiteY27" fmla="*/ 1513741 h 6130481"/>
                <a:gd name="connsiteX28" fmla="*/ 535423 w 5646908"/>
                <a:gd name="connsiteY28" fmla="*/ 1107273 h 6130481"/>
                <a:gd name="connsiteX29" fmla="*/ 2616837 w 5646908"/>
                <a:gd name="connsiteY29" fmla="*/ 0 h 61304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646908" h="6130481">
                  <a:moveTo>
                    <a:pt x="2616837" y="0"/>
                  </a:moveTo>
                  <a:cubicBezTo>
                    <a:pt x="3596241" y="0"/>
                    <a:pt x="4322479" y="463445"/>
                    <a:pt x="4918721" y="1134258"/>
                  </a:cubicBezTo>
                  <a:cubicBezTo>
                    <a:pt x="5416317" y="1694109"/>
                    <a:pt x="5857703" y="2516643"/>
                    <a:pt x="5539036" y="3362353"/>
                  </a:cubicBezTo>
                  <a:cubicBezTo>
                    <a:pt x="5111758" y="4496612"/>
                    <a:pt x="5300763" y="4716633"/>
                    <a:pt x="4712024" y="5293280"/>
                  </a:cubicBezTo>
                  <a:cubicBezTo>
                    <a:pt x="4123284" y="5869926"/>
                    <a:pt x="3446201" y="6130481"/>
                    <a:pt x="2547864" y="6130481"/>
                  </a:cubicBezTo>
                  <a:cubicBezTo>
                    <a:pt x="1657476" y="6130481"/>
                    <a:pt x="850619" y="5780127"/>
                    <a:pt x="263223" y="5212325"/>
                  </a:cubicBezTo>
                  <a:cubicBezTo>
                    <a:pt x="188497" y="5140091"/>
                    <a:pt x="117321" y="5064339"/>
                    <a:pt x="49974" y="4985345"/>
                  </a:cubicBezTo>
                  <a:lnTo>
                    <a:pt x="0" y="4920618"/>
                  </a:lnTo>
                  <a:lnTo>
                    <a:pt x="0" y="3760303"/>
                  </a:lnTo>
                  <a:lnTo>
                    <a:pt x="80488" y="3974159"/>
                  </a:lnTo>
                  <a:cubicBezTo>
                    <a:pt x="217875" y="4289243"/>
                    <a:pt x="414383" y="4571632"/>
                    <a:pt x="664748" y="4813600"/>
                  </a:cubicBezTo>
                  <a:cubicBezTo>
                    <a:pt x="1169734" y="5301566"/>
                    <a:pt x="1838644" y="5570406"/>
                    <a:pt x="2548087" y="5570406"/>
                  </a:cubicBezTo>
                  <a:cubicBezTo>
                    <a:pt x="2928786" y="5570406"/>
                    <a:pt x="3252156" y="5516996"/>
                    <a:pt x="3536561" y="5407153"/>
                  </a:cubicBezTo>
                  <a:cubicBezTo>
                    <a:pt x="3815366" y="5299438"/>
                    <a:pt x="4067747" y="5132603"/>
                    <a:pt x="4308035" y="4897241"/>
                  </a:cubicBezTo>
                  <a:cubicBezTo>
                    <a:pt x="4475095" y="4733653"/>
                    <a:pt x="4533767" y="4637358"/>
                    <a:pt x="4569038" y="4564802"/>
                  </a:cubicBezTo>
                  <a:cubicBezTo>
                    <a:pt x="4619313" y="4461453"/>
                    <a:pt x="4652792" y="4330784"/>
                    <a:pt x="4699147" y="4149952"/>
                  </a:cubicBezTo>
                  <a:cubicBezTo>
                    <a:pt x="4758491" y="3918846"/>
                    <a:pt x="4839558" y="3602194"/>
                    <a:pt x="5003034" y="3168421"/>
                  </a:cubicBezTo>
                  <a:cubicBezTo>
                    <a:pt x="5103024" y="2902940"/>
                    <a:pt x="5100112" y="2626037"/>
                    <a:pt x="4994189" y="2321590"/>
                  </a:cubicBezTo>
                  <a:cubicBezTo>
                    <a:pt x="4900470" y="2052526"/>
                    <a:pt x="4725460" y="1769129"/>
                    <a:pt x="4487860" y="1501856"/>
                  </a:cubicBezTo>
                  <a:cubicBezTo>
                    <a:pt x="4210285" y="1189683"/>
                    <a:pt x="3933047" y="962832"/>
                    <a:pt x="3640469" y="808425"/>
                  </a:cubicBezTo>
                  <a:cubicBezTo>
                    <a:pt x="3323369" y="641141"/>
                    <a:pt x="2988578" y="559851"/>
                    <a:pt x="2616837" y="559851"/>
                  </a:cubicBezTo>
                  <a:cubicBezTo>
                    <a:pt x="2315413" y="559851"/>
                    <a:pt x="2044110" y="640134"/>
                    <a:pt x="1762952" y="812008"/>
                  </a:cubicBezTo>
                  <a:cubicBezTo>
                    <a:pt x="1472838" y="989593"/>
                    <a:pt x="1197167" y="1250707"/>
                    <a:pt x="939635" y="1502976"/>
                  </a:cubicBezTo>
                  <a:cubicBezTo>
                    <a:pt x="819379" y="1620769"/>
                    <a:pt x="700355" y="1727700"/>
                    <a:pt x="585250" y="1831049"/>
                  </a:cubicBezTo>
                  <a:cubicBezTo>
                    <a:pt x="362317" y="2031140"/>
                    <a:pt x="169840" y="2204022"/>
                    <a:pt x="40403" y="2389556"/>
                  </a:cubicBezTo>
                  <a:lnTo>
                    <a:pt x="0" y="2456747"/>
                  </a:lnTo>
                  <a:lnTo>
                    <a:pt x="0" y="1601114"/>
                  </a:lnTo>
                  <a:lnTo>
                    <a:pt x="93200" y="1513741"/>
                  </a:lnTo>
                  <a:cubicBezTo>
                    <a:pt x="237107" y="1383294"/>
                    <a:pt x="388238" y="1251435"/>
                    <a:pt x="535423" y="1107273"/>
                  </a:cubicBezTo>
                  <a:cubicBezTo>
                    <a:pt x="1124050" y="530627"/>
                    <a:pt x="1718500" y="0"/>
                    <a:pt x="2616837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defTabSz="336947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350">
                <a:solidFill>
                  <a:srgbClr val="FFFFFF"/>
                </a:solidFill>
                <a:latin typeface="Tw Cen MT"/>
                <a:ea typeface="Microsoft YaHei"/>
              </a:endParaRPr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2338F8B2-67A9-4086-9341-7705CAB6F1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176241"/>
              <a:ext cx="5517522" cy="6130481"/>
            </a:xfrm>
            <a:custGeom>
              <a:avLst/>
              <a:gdLst>
                <a:gd name="connsiteX0" fmla="*/ 2549095 w 5517522"/>
                <a:gd name="connsiteY0" fmla="*/ 0 h 6130481"/>
                <a:gd name="connsiteX1" fmla="*/ 4804175 w 5517522"/>
                <a:gd name="connsiteY1" fmla="*/ 1134258 h 6130481"/>
                <a:gd name="connsiteX2" fmla="*/ 5411838 w 5517522"/>
                <a:gd name="connsiteY2" fmla="*/ 3362353 h 6130481"/>
                <a:gd name="connsiteX3" fmla="*/ 4601621 w 5517522"/>
                <a:gd name="connsiteY3" fmla="*/ 5293280 h 6130481"/>
                <a:gd name="connsiteX4" fmla="*/ 2481577 w 5517522"/>
                <a:gd name="connsiteY4" fmla="*/ 6130481 h 6130481"/>
                <a:gd name="connsiteX5" fmla="*/ 243517 w 5517522"/>
                <a:gd name="connsiteY5" fmla="*/ 5212325 h 6130481"/>
                <a:gd name="connsiteX6" fmla="*/ 34587 w 5517522"/>
                <a:gd name="connsiteY6" fmla="*/ 4985345 h 6130481"/>
                <a:gd name="connsiteX7" fmla="*/ 0 w 5517522"/>
                <a:gd name="connsiteY7" fmla="*/ 4939620 h 6130481"/>
                <a:gd name="connsiteX8" fmla="*/ 0 w 5517522"/>
                <a:gd name="connsiteY8" fmla="*/ 3335329 h 6130481"/>
                <a:gd name="connsiteX9" fmla="*/ 17141 w 5517522"/>
                <a:gd name="connsiteY9" fmla="*/ 3448738 h 6130481"/>
                <a:gd name="connsiteX10" fmla="*/ 167489 w 5517522"/>
                <a:gd name="connsiteY10" fmla="*/ 3930490 h 6130481"/>
                <a:gd name="connsiteX11" fmla="*/ 715471 w 5517522"/>
                <a:gd name="connsiteY11" fmla="*/ 4734212 h 6130481"/>
                <a:gd name="connsiteX12" fmla="*/ 2481689 w 5517522"/>
                <a:gd name="connsiteY12" fmla="*/ 5458772 h 6130481"/>
                <a:gd name="connsiteX13" fmla="*/ 4126644 w 5517522"/>
                <a:gd name="connsiteY13" fmla="*/ 4818302 h 6130481"/>
                <a:gd name="connsiteX14" fmla="*/ 4360437 w 5517522"/>
                <a:gd name="connsiteY14" fmla="*/ 4516766 h 6130481"/>
                <a:gd name="connsiteX15" fmla="*/ 4480357 w 5517522"/>
                <a:gd name="connsiteY15" fmla="*/ 4122855 h 6130481"/>
                <a:gd name="connsiteX16" fmla="*/ 4781557 w 5517522"/>
                <a:gd name="connsiteY16" fmla="*/ 3129791 h 6130481"/>
                <a:gd name="connsiteX17" fmla="*/ 4771928 w 5517522"/>
                <a:gd name="connsiteY17" fmla="*/ 2357869 h 6130481"/>
                <a:gd name="connsiteX18" fmla="*/ 4297510 w 5517522"/>
                <a:gd name="connsiteY18" fmla="*/ 1575533 h 6130481"/>
                <a:gd name="connsiteX19" fmla="*/ 3498715 w 5517522"/>
                <a:gd name="connsiteY19" fmla="*/ 907071 h 6130481"/>
                <a:gd name="connsiteX20" fmla="*/ 2549095 w 5517522"/>
                <a:gd name="connsiteY20" fmla="*/ 671821 h 6130481"/>
                <a:gd name="connsiteX21" fmla="*/ 985319 w 5517522"/>
                <a:gd name="connsiteY21" fmla="*/ 1582475 h 6130481"/>
                <a:gd name="connsiteX22" fmla="*/ 634628 w 5517522"/>
                <a:gd name="connsiteY22" fmla="*/ 1913907 h 6130481"/>
                <a:gd name="connsiteX23" fmla="*/ 117662 w 5517522"/>
                <a:gd name="connsiteY23" fmla="*/ 2453044 h 6130481"/>
                <a:gd name="connsiteX24" fmla="*/ 2515 w 5517522"/>
                <a:gd name="connsiteY24" fmla="*/ 2685494 h 6130481"/>
                <a:gd name="connsiteX25" fmla="*/ 0 w 5517522"/>
                <a:gd name="connsiteY25" fmla="*/ 2696965 h 6130481"/>
                <a:gd name="connsiteX26" fmla="*/ 0 w 5517522"/>
                <a:gd name="connsiteY26" fmla="*/ 1587383 h 6130481"/>
                <a:gd name="connsiteX27" fmla="*/ 76951 w 5517522"/>
                <a:gd name="connsiteY27" fmla="*/ 1513741 h 6130481"/>
                <a:gd name="connsiteX28" fmla="*/ 510118 w 5517522"/>
                <a:gd name="connsiteY28" fmla="*/ 1107273 h 6130481"/>
                <a:gd name="connsiteX29" fmla="*/ 2549095 w 5517522"/>
                <a:gd name="connsiteY29" fmla="*/ 0 h 61304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517522" h="6130481">
                  <a:moveTo>
                    <a:pt x="2549095" y="0"/>
                  </a:moveTo>
                  <a:cubicBezTo>
                    <a:pt x="3508568" y="0"/>
                    <a:pt x="4219915" y="463445"/>
                    <a:pt x="4804175" y="1134258"/>
                  </a:cubicBezTo>
                  <a:cubicBezTo>
                    <a:pt x="5291694" y="1694109"/>
                    <a:pt x="5724011" y="2516643"/>
                    <a:pt x="5411838" y="3362353"/>
                  </a:cubicBezTo>
                  <a:cubicBezTo>
                    <a:pt x="4993181" y="4496612"/>
                    <a:pt x="5178268" y="4716633"/>
                    <a:pt x="4601621" y="5293280"/>
                  </a:cubicBezTo>
                  <a:cubicBezTo>
                    <a:pt x="4024863" y="5869926"/>
                    <a:pt x="3361551" y="6130481"/>
                    <a:pt x="2481577" y="6130481"/>
                  </a:cubicBezTo>
                  <a:cubicBezTo>
                    <a:pt x="1609329" y="6130481"/>
                    <a:pt x="818932" y="5780127"/>
                    <a:pt x="243517" y="5212325"/>
                  </a:cubicBezTo>
                  <a:cubicBezTo>
                    <a:pt x="170302" y="5140091"/>
                    <a:pt x="100568" y="5064339"/>
                    <a:pt x="34587" y="4985345"/>
                  </a:cubicBezTo>
                  <a:lnTo>
                    <a:pt x="0" y="4939620"/>
                  </a:lnTo>
                  <a:lnTo>
                    <a:pt x="0" y="3335329"/>
                  </a:lnTo>
                  <a:lnTo>
                    <a:pt x="17141" y="3448738"/>
                  </a:lnTo>
                  <a:cubicBezTo>
                    <a:pt x="50676" y="3613558"/>
                    <a:pt x="100867" y="3774516"/>
                    <a:pt x="167489" y="3930490"/>
                  </a:cubicBezTo>
                  <a:cubicBezTo>
                    <a:pt x="296255" y="4232138"/>
                    <a:pt x="480670" y="4502546"/>
                    <a:pt x="715471" y="4734212"/>
                  </a:cubicBezTo>
                  <a:cubicBezTo>
                    <a:pt x="1188993" y="5201464"/>
                    <a:pt x="1816250" y="5458772"/>
                    <a:pt x="2481689" y="5458772"/>
                  </a:cubicBezTo>
                  <a:cubicBezTo>
                    <a:pt x="3185758" y="5458772"/>
                    <a:pt x="3677755" y="5267191"/>
                    <a:pt x="4126644" y="4818302"/>
                  </a:cubicBezTo>
                  <a:cubicBezTo>
                    <a:pt x="4278363" y="4666583"/>
                    <a:pt x="4329982" y="4580701"/>
                    <a:pt x="4360437" y="4516766"/>
                  </a:cubicBezTo>
                  <a:cubicBezTo>
                    <a:pt x="4404890" y="4423495"/>
                    <a:pt x="4436577" y="4297417"/>
                    <a:pt x="4480357" y="4122855"/>
                  </a:cubicBezTo>
                  <a:cubicBezTo>
                    <a:pt x="4539030" y="3889285"/>
                    <a:pt x="4619425" y="3569275"/>
                    <a:pt x="4781557" y="3129791"/>
                  </a:cubicBezTo>
                  <a:cubicBezTo>
                    <a:pt x="4870238" y="2889503"/>
                    <a:pt x="4867103" y="2637010"/>
                    <a:pt x="4771928" y="2357869"/>
                  </a:cubicBezTo>
                  <a:cubicBezTo>
                    <a:pt x="4684815" y="2102465"/>
                    <a:pt x="4520779" y="1831945"/>
                    <a:pt x="4297510" y="1575533"/>
                  </a:cubicBezTo>
                  <a:cubicBezTo>
                    <a:pt x="4034492" y="1273549"/>
                    <a:pt x="3773266" y="1054983"/>
                    <a:pt x="3498715" y="907071"/>
                  </a:cubicBezTo>
                  <a:cubicBezTo>
                    <a:pt x="3204905" y="748745"/>
                    <a:pt x="2894187" y="671821"/>
                    <a:pt x="2549095" y="671821"/>
                  </a:cubicBezTo>
                  <a:cubicBezTo>
                    <a:pt x="1942553" y="671821"/>
                    <a:pt x="1518298" y="1049273"/>
                    <a:pt x="985319" y="1582475"/>
                  </a:cubicBezTo>
                  <a:cubicBezTo>
                    <a:pt x="865735" y="1702059"/>
                    <a:pt x="748278" y="1809774"/>
                    <a:pt x="634628" y="1913907"/>
                  </a:cubicBezTo>
                  <a:cubicBezTo>
                    <a:pt x="421325" y="2109407"/>
                    <a:pt x="237134" y="2278146"/>
                    <a:pt x="117662" y="2453044"/>
                  </a:cubicBezTo>
                  <a:cubicBezTo>
                    <a:pt x="64756" y="2530415"/>
                    <a:pt x="27022" y="2605799"/>
                    <a:pt x="2515" y="2685494"/>
                  </a:cubicBezTo>
                  <a:lnTo>
                    <a:pt x="0" y="2696965"/>
                  </a:lnTo>
                  <a:lnTo>
                    <a:pt x="0" y="1587383"/>
                  </a:lnTo>
                  <a:lnTo>
                    <a:pt x="76951" y="1513741"/>
                  </a:lnTo>
                  <a:cubicBezTo>
                    <a:pt x="217918" y="1383294"/>
                    <a:pt x="365956" y="1251435"/>
                    <a:pt x="510118" y="1107273"/>
                  </a:cubicBezTo>
                  <a:cubicBezTo>
                    <a:pt x="1086764" y="530627"/>
                    <a:pt x="1669121" y="0"/>
                    <a:pt x="2549095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defTabSz="336947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350">
                <a:solidFill>
                  <a:srgbClr val="FFFFFF"/>
                </a:solidFill>
                <a:latin typeface="Tw Cen MT"/>
                <a:ea typeface="Microsoft YaHei"/>
              </a:endParaRPr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E653AAAF-CCEF-494B-9366-16BB3815A6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0" y="176241"/>
              <a:ext cx="5517475" cy="6130481"/>
            </a:xfrm>
            <a:custGeom>
              <a:avLst/>
              <a:gdLst>
                <a:gd name="connsiteX0" fmla="*/ 2549095 w 5517475"/>
                <a:gd name="connsiteY0" fmla="*/ 0 h 6130481"/>
                <a:gd name="connsiteX1" fmla="*/ 4804175 w 5517475"/>
                <a:gd name="connsiteY1" fmla="*/ 1134258 h 6130481"/>
                <a:gd name="connsiteX2" fmla="*/ 5411838 w 5517475"/>
                <a:gd name="connsiteY2" fmla="*/ 3362353 h 6130481"/>
                <a:gd name="connsiteX3" fmla="*/ 4601621 w 5517475"/>
                <a:gd name="connsiteY3" fmla="*/ 5293280 h 6130481"/>
                <a:gd name="connsiteX4" fmla="*/ 2481577 w 5517475"/>
                <a:gd name="connsiteY4" fmla="*/ 6130481 h 6130481"/>
                <a:gd name="connsiteX5" fmla="*/ 243517 w 5517475"/>
                <a:gd name="connsiteY5" fmla="*/ 5212325 h 6130481"/>
                <a:gd name="connsiteX6" fmla="*/ 34587 w 5517475"/>
                <a:gd name="connsiteY6" fmla="*/ 4985345 h 6130481"/>
                <a:gd name="connsiteX7" fmla="*/ 0 w 5517475"/>
                <a:gd name="connsiteY7" fmla="*/ 4939620 h 6130481"/>
                <a:gd name="connsiteX8" fmla="*/ 0 w 5517475"/>
                <a:gd name="connsiteY8" fmla="*/ 3799573 h 6130481"/>
                <a:gd name="connsiteX9" fmla="*/ 64364 w 5517475"/>
                <a:gd name="connsiteY9" fmla="*/ 3974159 h 6130481"/>
                <a:gd name="connsiteX10" fmla="*/ 636644 w 5517475"/>
                <a:gd name="connsiteY10" fmla="*/ 4813600 h 6130481"/>
                <a:gd name="connsiteX11" fmla="*/ 2481577 w 5517475"/>
                <a:gd name="connsiteY11" fmla="*/ 5570406 h 6130481"/>
                <a:gd name="connsiteX12" fmla="*/ 3449896 w 5517475"/>
                <a:gd name="connsiteY12" fmla="*/ 5407153 h 6130481"/>
                <a:gd name="connsiteX13" fmla="*/ 4205695 w 5517475"/>
                <a:gd name="connsiteY13" fmla="*/ 4897241 h 6130481"/>
                <a:gd name="connsiteX14" fmla="*/ 4461434 w 5517475"/>
                <a:gd name="connsiteY14" fmla="*/ 4564802 h 6130481"/>
                <a:gd name="connsiteX15" fmla="*/ 4588969 w 5517475"/>
                <a:gd name="connsiteY15" fmla="*/ 4149952 h 6130481"/>
                <a:gd name="connsiteX16" fmla="*/ 4886585 w 5517475"/>
                <a:gd name="connsiteY16" fmla="*/ 3168421 h 6130481"/>
                <a:gd name="connsiteX17" fmla="*/ 4877964 w 5517475"/>
                <a:gd name="connsiteY17" fmla="*/ 2321590 h 6130481"/>
                <a:gd name="connsiteX18" fmla="*/ 4382048 w 5517475"/>
                <a:gd name="connsiteY18" fmla="*/ 1501856 h 6130481"/>
                <a:gd name="connsiteX19" fmla="*/ 3551900 w 5517475"/>
                <a:gd name="connsiteY19" fmla="*/ 808425 h 6130481"/>
                <a:gd name="connsiteX20" fmla="*/ 2549095 w 5517475"/>
                <a:gd name="connsiteY20" fmla="*/ 559851 h 6130481"/>
                <a:gd name="connsiteX21" fmla="*/ 1712566 w 5517475"/>
                <a:gd name="connsiteY21" fmla="*/ 812008 h 6130481"/>
                <a:gd name="connsiteX22" fmla="*/ 906044 w 5517475"/>
                <a:gd name="connsiteY22" fmla="*/ 1502976 h 6130481"/>
                <a:gd name="connsiteX23" fmla="*/ 558825 w 5517475"/>
                <a:gd name="connsiteY23" fmla="*/ 1831049 h 6130481"/>
                <a:gd name="connsiteX24" fmla="*/ 25063 w 5517475"/>
                <a:gd name="connsiteY24" fmla="*/ 2389556 h 6130481"/>
                <a:gd name="connsiteX25" fmla="*/ 0 w 5517475"/>
                <a:gd name="connsiteY25" fmla="*/ 2432109 h 6130481"/>
                <a:gd name="connsiteX26" fmla="*/ 0 w 5517475"/>
                <a:gd name="connsiteY26" fmla="*/ 1587383 h 6130481"/>
                <a:gd name="connsiteX27" fmla="*/ 76951 w 5517475"/>
                <a:gd name="connsiteY27" fmla="*/ 1513741 h 6130481"/>
                <a:gd name="connsiteX28" fmla="*/ 510118 w 5517475"/>
                <a:gd name="connsiteY28" fmla="*/ 1107273 h 6130481"/>
                <a:gd name="connsiteX29" fmla="*/ 2549095 w 5517475"/>
                <a:gd name="connsiteY29" fmla="*/ 0 h 61304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517475" h="6130481">
                  <a:moveTo>
                    <a:pt x="2549095" y="0"/>
                  </a:moveTo>
                  <a:cubicBezTo>
                    <a:pt x="3508568" y="0"/>
                    <a:pt x="4219915" y="463445"/>
                    <a:pt x="4804175" y="1134258"/>
                  </a:cubicBezTo>
                  <a:cubicBezTo>
                    <a:pt x="5291694" y="1694109"/>
                    <a:pt x="5723899" y="2516643"/>
                    <a:pt x="5411838" y="3362353"/>
                  </a:cubicBezTo>
                  <a:cubicBezTo>
                    <a:pt x="4993181" y="4496612"/>
                    <a:pt x="5178268" y="4716633"/>
                    <a:pt x="4601621" y="5293280"/>
                  </a:cubicBezTo>
                  <a:cubicBezTo>
                    <a:pt x="4024863" y="5869926"/>
                    <a:pt x="3361551" y="6130481"/>
                    <a:pt x="2481577" y="6130481"/>
                  </a:cubicBezTo>
                  <a:cubicBezTo>
                    <a:pt x="1609329" y="6130481"/>
                    <a:pt x="818932" y="5780127"/>
                    <a:pt x="243517" y="5212325"/>
                  </a:cubicBezTo>
                  <a:cubicBezTo>
                    <a:pt x="170302" y="5140091"/>
                    <a:pt x="100568" y="5064339"/>
                    <a:pt x="34587" y="4985345"/>
                  </a:cubicBezTo>
                  <a:lnTo>
                    <a:pt x="0" y="4939620"/>
                  </a:lnTo>
                  <a:lnTo>
                    <a:pt x="0" y="3799573"/>
                  </a:lnTo>
                  <a:lnTo>
                    <a:pt x="64364" y="3974159"/>
                  </a:lnTo>
                  <a:cubicBezTo>
                    <a:pt x="198841" y="4289243"/>
                    <a:pt x="391429" y="4571632"/>
                    <a:pt x="636644" y="4813600"/>
                  </a:cubicBezTo>
                  <a:cubicBezTo>
                    <a:pt x="1131328" y="5301566"/>
                    <a:pt x="1786578" y="5570406"/>
                    <a:pt x="2481577" y="5570406"/>
                  </a:cubicBezTo>
                  <a:cubicBezTo>
                    <a:pt x="2854550" y="5570406"/>
                    <a:pt x="3171314" y="5516996"/>
                    <a:pt x="3449896" y="5407153"/>
                  </a:cubicBezTo>
                  <a:cubicBezTo>
                    <a:pt x="3723103" y="5299438"/>
                    <a:pt x="3970333" y="5132603"/>
                    <a:pt x="4205695" y="4897241"/>
                  </a:cubicBezTo>
                  <a:cubicBezTo>
                    <a:pt x="4369395" y="4733653"/>
                    <a:pt x="4426836" y="4637358"/>
                    <a:pt x="4461434" y="4564802"/>
                  </a:cubicBezTo>
                  <a:cubicBezTo>
                    <a:pt x="4510701" y="4461453"/>
                    <a:pt x="4543509" y="4330784"/>
                    <a:pt x="4588969" y="4149952"/>
                  </a:cubicBezTo>
                  <a:cubicBezTo>
                    <a:pt x="4646969" y="3918846"/>
                    <a:pt x="4726468" y="3602194"/>
                    <a:pt x="4886585" y="3168421"/>
                  </a:cubicBezTo>
                  <a:cubicBezTo>
                    <a:pt x="4984560" y="2902940"/>
                    <a:pt x="4981760" y="2626037"/>
                    <a:pt x="4877964" y="2321590"/>
                  </a:cubicBezTo>
                  <a:cubicBezTo>
                    <a:pt x="4786260" y="2052526"/>
                    <a:pt x="4614834" y="1769129"/>
                    <a:pt x="4382048" y="1501856"/>
                  </a:cubicBezTo>
                  <a:cubicBezTo>
                    <a:pt x="4110072" y="1189683"/>
                    <a:pt x="3838544" y="962832"/>
                    <a:pt x="3551900" y="808425"/>
                  </a:cubicBezTo>
                  <a:cubicBezTo>
                    <a:pt x="3241183" y="641141"/>
                    <a:pt x="2913222" y="559851"/>
                    <a:pt x="2549095" y="559851"/>
                  </a:cubicBezTo>
                  <a:cubicBezTo>
                    <a:pt x="2253830" y="559851"/>
                    <a:pt x="1988013" y="640134"/>
                    <a:pt x="1712566" y="812008"/>
                  </a:cubicBezTo>
                  <a:cubicBezTo>
                    <a:pt x="1428385" y="989593"/>
                    <a:pt x="1158313" y="1250707"/>
                    <a:pt x="906044" y="1502976"/>
                  </a:cubicBezTo>
                  <a:cubicBezTo>
                    <a:pt x="788140" y="1620769"/>
                    <a:pt x="671579" y="1727700"/>
                    <a:pt x="558825" y="1831049"/>
                  </a:cubicBezTo>
                  <a:cubicBezTo>
                    <a:pt x="340371" y="2031140"/>
                    <a:pt x="151813" y="2204022"/>
                    <a:pt x="25063" y="2389556"/>
                  </a:cubicBezTo>
                  <a:lnTo>
                    <a:pt x="0" y="2432109"/>
                  </a:lnTo>
                  <a:lnTo>
                    <a:pt x="0" y="1587383"/>
                  </a:lnTo>
                  <a:lnTo>
                    <a:pt x="76951" y="1513741"/>
                  </a:lnTo>
                  <a:cubicBezTo>
                    <a:pt x="217918" y="1383294"/>
                    <a:pt x="365956" y="1251435"/>
                    <a:pt x="510118" y="1107273"/>
                  </a:cubicBezTo>
                  <a:cubicBezTo>
                    <a:pt x="1086764" y="530627"/>
                    <a:pt x="1669121" y="0"/>
                    <a:pt x="2549095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defTabSz="336947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350">
                <a:solidFill>
                  <a:srgbClr val="FFFFFF"/>
                </a:solidFill>
                <a:latin typeface="Tw Cen MT"/>
                <a:ea typeface="Microsoft YaHei"/>
              </a:endParaRPr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34B356D9-49C3-412F-8E03-AC9AE837169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0"/>
              <a:ext cx="5646974" cy="6483075"/>
            </a:xfrm>
            <a:custGeom>
              <a:avLst/>
              <a:gdLst>
                <a:gd name="connsiteX0" fmla="*/ 2405773 w 5646974"/>
                <a:gd name="connsiteY0" fmla="*/ 0 h 6483075"/>
                <a:gd name="connsiteX1" fmla="*/ 5646974 w 5646974"/>
                <a:gd name="connsiteY1" fmla="*/ 3241538 h 6483075"/>
                <a:gd name="connsiteX2" fmla="*/ 2405773 w 5646974"/>
                <a:gd name="connsiteY2" fmla="*/ 6483075 h 6483075"/>
                <a:gd name="connsiteX3" fmla="*/ 113897 w 5646974"/>
                <a:gd name="connsiteY3" fmla="*/ 5533666 h 6483075"/>
                <a:gd name="connsiteX4" fmla="*/ 0 w 5646974"/>
                <a:gd name="connsiteY4" fmla="*/ 5408336 h 6483075"/>
                <a:gd name="connsiteX5" fmla="*/ 0 w 5646974"/>
                <a:gd name="connsiteY5" fmla="*/ 4983659 h 6483075"/>
                <a:gd name="connsiteX6" fmla="*/ 155731 w 5646974"/>
                <a:gd name="connsiteY6" fmla="*/ 5176047 h 6483075"/>
                <a:gd name="connsiteX7" fmla="*/ 1093706 w 5646974"/>
                <a:gd name="connsiteY7" fmla="*/ 5866903 h 6483075"/>
                <a:gd name="connsiteX8" fmla="*/ 1639673 w 5646974"/>
                <a:gd name="connsiteY8" fmla="*/ 6059940 h 6483075"/>
                <a:gd name="connsiteX9" fmla="*/ 1709990 w 5646974"/>
                <a:gd name="connsiteY9" fmla="*/ 6076287 h 6483075"/>
                <a:gd name="connsiteX10" fmla="*/ 1780307 w 5646974"/>
                <a:gd name="connsiteY10" fmla="*/ 6091963 h 6483075"/>
                <a:gd name="connsiteX11" fmla="*/ 1851072 w 5646974"/>
                <a:gd name="connsiteY11" fmla="*/ 6105176 h 6483075"/>
                <a:gd name="connsiteX12" fmla="*/ 1886455 w 5646974"/>
                <a:gd name="connsiteY12" fmla="*/ 6111782 h 6483075"/>
                <a:gd name="connsiteX13" fmla="*/ 1921949 w 5646974"/>
                <a:gd name="connsiteY13" fmla="*/ 6117716 h 6483075"/>
                <a:gd name="connsiteX14" fmla="*/ 2064152 w 5646974"/>
                <a:gd name="connsiteY14" fmla="*/ 6137647 h 6483075"/>
                <a:gd name="connsiteX15" fmla="*/ 2206914 w 5646974"/>
                <a:gd name="connsiteY15" fmla="*/ 6151195 h 6483075"/>
                <a:gd name="connsiteX16" fmla="*/ 2350011 w 5646974"/>
                <a:gd name="connsiteY16" fmla="*/ 6158250 h 6483075"/>
                <a:gd name="connsiteX17" fmla="*/ 2493109 w 5646974"/>
                <a:gd name="connsiteY17" fmla="*/ 6159705 h 6483075"/>
                <a:gd name="connsiteX18" fmla="*/ 2781321 w 5646974"/>
                <a:gd name="connsiteY18" fmla="*/ 6147277 h 6483075"/>
                <a:gd name="connsiteX19" fmla="*/ 3345091 w 5646974"/>
                <a:gd name="connsiteY19" fmla="*/ 6060276 h 6483075"/>
                <a:gd name="connsiteX20" fmla="*/ 3878853 w 5646974"/>
                <a:gd name="connsiteY20" fmla="*/ 5871718 h 6483075"/>
                <a:gd name="connsiteX21" fmla="*/ 4367267 w 5646974"/>
                <a:gd name="connsiteY21" fmla="*/ 5573093 h 6483075"/>
                <a:gd name="connsiteX22" fmla="*/ 4424484 w 5646974"/>
                <a:gd name="connsiteY22" fmla="*/ 5528529 h 6483075"/>
                <a:gd name="connsiteX23" fmla="*/ 4481252 w 5646974"/>
                <a:gd name="connsiteY23" fmla="*/ 5483069 h 6483075"/>
                <a:gd name="connsiteX24" fmla="*/ 4536790 w 5646974"/>
                <a:gd name="connsiteY24" fmla="*/ 5435818 h 6483075"/>
                <a:gd name="connsiteX25" fmla="*/ 4591543 w 5646974"/>
                <a:gd name="connsiteY25" fmla="*/ 5387671 h 6483075"/>
                <a:gd name="connsiteX26" fmla="*/ 4794209 w 5646974"/>
                <a:gd name="connsiteY26" fmla="*/ 5181198 h 6483075"/>
                <a:gd name="connsiteX27" fmla="*/ 4956678 w 5646974"/>
                <a:gd name="connsiteY27" fmla="*/ 4945836 h 6483075"/>
                <a:gd name="connsiteX28" fmla="*/ 4989262 w 5646974"/>
                <a:gd name="connsiteY28" fmla="*/ 4881453 h 6483075"/>
                <a:gd name="connsiteX29" fmla="*/ 5017814 w 5646974"/>
                <a:gd name="connsiteY29" fmla="*/ 4814607 h 6483075"/>
                <a:gd name="connsiteX30" fmla="*/ 5044127 w 5646974"/>
                <a:gd name="connsiteY30" fmla="*/ 4746193 h 6483075"/>
                <a:gd name="connsiteX31" fmla="*/ 5068425 w 5646974"/>
                <a:gd name="connsiteY31" fmla="*/ 4676436 h 6483075"/>
                <a:gd name="connsiteX32" fmla="*/ 5154641 w 5646974"/>
                <a:gd name="connsiteY32" fmla="*/ 4390352 h 6483075"/>
                <a:gd name="connsiteX33" fmla="*/ 5196854 w 5646974"/>
                <a:gd name="connsiteY33" fmla="*/ 4246134 h 6483075"/>
                <a:gd name="connsiteX34" fmla="*/ 5240299 w 5646974"/>
                <a:gd name="connsiteY34" fmla="*/ 4102140 h 6483075"/>
                <a:gd name="connsiteX35" fmla="*/ 5432440 w 5646974"/>
                <a:gd name="connsiteY35" fmla="*/ 3532884 h 6483075"/>
                <a:gd name="connsiteX36" fmla="*/ 5528846 w 5646974"/>
                <a:gd name="connsiteY36" fmla="*/ 2951647 h 6483075"/>
                <a:gd name="connsiteX37" fmla="*/ 5495927 w 5646974"/>
                <a:gd name="connsiteY37" fmla="*/ 2658733 h 6483075"/>
                <a:gd name="connsiteX38" fmla="*/ 5480027 w 5646974"/>
                <a:gd name="connsiteY38" fmla="*/ 2586848 h 6483075"/>
                <a:gd name="connsiteX39" fmla="*/ 5461328 w 5646974"/>
                <a:gd name="connsiteY39" fmla="*/ 2515635 h 6483075"/>
                <a:gd name="connsiteX40" fmla="*/ 5439605 w 5646974"/>
                <a:gd name="connsiteY40" fmla="*/ 2445317 h 6483075"/>
                <a:gd name="connsiteX41" fmla="*/ 5415532 w 5646974"/>
                <a:gd name="connsiteY41" fmla="*/ 2375896 h 6483075"/>
                <a:gd name="connsiteX42" fmla="*/ 5144564 w 5646974"/>
                <a:gd name="connsiteY42" fmla="*/ 1857138 h 6483075"/>
                <a:gd name="connsiteX43" fmla="*/ 4774838 w 5646974"/>
                <a:gd name="connsiteY43" fmla="*/ 1405450 h 6483075"/>
                <a:gd name="connsiteX44" fmla="*/ 4345769 w 5646974"/>
                <a:gd name="connsiteY44" fmla="*/ 1012323 h 6483075"/>
                <a:gd name="connsiteX45" fmla="*/ 4115334 w 5646974"/>
                <a:gd name="connsiteY45" fmla="*/ 841344 h 6483075"/>
                <a:gd name="connsiteX46" fmla="*/ 3874038 w 5646974"/>
                <a:gd name="connsiteY46" fmla="*/ 691528 h 6483075"/>
                <a:gd name="connsiteX47" fmla="*/ 3359535 w 5646974"/>
                <a:gd name="connsiteY47" fmla="*/ 468819 h 6483075"/>
                <a:gd name="connsiteX48" fmla="*/ 2811105 w 5646974"/>
                <a:gd name="connsiteY48" fmla="*/ 366031 h 6483075"/>
                <a:gd name="connsiteX49" fmla="*/ 2741124 w 5646974"/>
                <a:gd name="connsiteY49" fmla="*/ 361440 h 6483075"/>
                <a:gd name="connsiteX50" fmla="*/ 2671030 w 5646974"/>
                <a:gd name="connsiteY50" fmla="*/ 358417 h 6483075"/>
                <a:gd name="connsiteX51" fmla="*/ 2600713 w 5646974"/>
                <a:gd name="connsiteY51" fmla="*/ 357521 h 6483075"/>
                <a:gd name="connsiteX52" fmla="*/ 2531739 w 5646974"/>
                <a:gd name="connsiteY52" fmla="*/ 358529 h 6483075"/>
                <a:gd name="connsiteX53" fmla="*/ 2259988 w 5646974"/>
                <a:gd name="connsiteY53" fmla="*/ 385289 h 6483075"/>
                <a:gd name="connsiteX54" fmla="*/ 1740670 w 5646974"/>
                <a:gd name="connsiteY54" fmla="*/ 553917 h 6483075"/>
                <a:gd name="connsiteX55" fmla="*/ 1264124 w 5646974"/>
                <a:gd name="connsiteY55" fmla="*/ 853549 h 6483075"/>
                <a:gd name="connsiteX56" fmla="*/ 823074 w 5646974"/>
                <a:gd name="connsiteY56" fmla="*/ 1234136 h 6483075"/>
                <a:gd name="connsiteX57" fmla="*/ 715694 w 5646974"/>
                <a:gd name="connsiteY57" fmla="*/ 1336252 h 6483075"/>
                <a:gd name="connsiteX58" fmla="*/ 606859 w 5646974"/>
                <a:gd name="connsiteY58" fmla="*/ 1440945 h 6483075"/>
                <a:gd name="connsiteX59" fmla="*/ 382023 w 5646974"/>
                <a:gd name="connsiteY59" fmla="*/ 1646074 h 6483075"/>
                <a:gd name="connsiteX60" fmla="*/ 158531 w 5646974"/>
                <a:gd name="connsiteY60" fmla="*/ 1843813 h 6483075"/>
                <a:gd name="connsiteX61" fmla="*/ 0 w 5646974"/>
                <a:gd name="connsiteY61" fmla="*/ 1991775 h 6483075"/>
                <a:gd name="connsiteX62" fmla="*/ 0 w 5646974"/>
                <a:gd name="connsiteY62" fmla="*/ 1074740 h 6483075"/>
                <a:gd name="connsiteX63" fmla="*/ 113897 w 5646974"/>
                <a:gd name="connsiteY63" fmla="*/ 949410 h 6483075"/>
                <a:gd name="connsiteX64" fmla="*/ 2405773 w 5646974"/>
                <a:gd name="connsiteY64" fmla="*/ 0 h 64830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</a:cxnLst>
              <a:rect l="l" t="t" r="r" b="b"/>
              <a:pathLst>
                <a:path w="5646974" h="6483075">
                  <a:moveTo>
                    <a:pt x="2405773" y="0"/>
                  </a:moveTo>
                  <a:cubicBezTo>
                    <a:pt x="4195841" y="0"/>
                    <a:pt x="5646974" y="1451246"/>
                    <a:pt x="5646974" y="3241538"/>
                  </a:cubicBezTo>
                  <a:cubicBezTo>
                    <a:pt x="5646974" y="5031830"/>
                    <a:pt x="4195841" y="6483075"/>
                    <a:pt x="2405773" y="6483075"/>
                  </a:cubicBezTo>
                  <a:cubicBezTo>
                    <a:pt x="1510739" y="6483075"/>
                    <a:pt x="700439" y="6120264"/>
                    <a:pt x="113897" y="5533666"/>
                  </a:cubicBezTo>
                  <a:lnTo>
                    <a:pt x="0" y="5408336"/>
                  </a:lnTo>
                  <a:lnTo>
                    <a:pt x="0" y="4983659"/>
                  </a:lnTo>
                  <a:lnTo>
                    <a:pt x="155731" y="5176047"/>
                  </a:lnTo>
                  <a:cubicBezTo>
                    <a:pt x="417742" y="5469073"/>
                    <a:pt x="741224" y="5704211"/>
                    <a:pt x="1093706" y="5866903"/>
                  </a:cubicBezTo>
                  <a:cubicBezTo>
                    <a:pt x="1269947" y="5948418"/>
                    <a:pt x="1453018" y="6013137"/>
                    <a:pt x="1639673" y="6059940"/>
                  </a:cubicBezTo>
                  <a:lnTo>
                    <a:pt x="1709990" y="6076287"/>
                  </a:lnTo>
                  <a:cubicBezTo>
                    <a:pt x="1733504" y="6081550"/>
                    <a:pt x="1756570" y="6088156"/>
                    <a:pt x="1780307" y="6091963"/>
                  </a:cubicBezTo>
                  <a:lnTo>
                    <a:pt x="1851072" y="6105176"/>
                  </a:lnTo>
                  <a:lnTo>
                    <a:pt x="1886455" y="6111782"/>
                  </a:lnTo>
                  <a:cubicBezTo>
                    <a:pt x="1898212" y="6114021"/>
                    <a:pt x="1909969" y="6116373"/>
                    <a:pt x="1921949" y="6117716"/>
                  </a:cubicBezTo>
                  <a:cubicBezTo>
                    <a:pt x="1969425" y="6124323"/>
                    <a:pt x="2016676" y="6131489"/>
                    <a:pt x="2064152" y="6137647"/>
                  </a:cubicBezTo>
                  <a:cubicBezTo>
                    <a:pt x="2111851" y="6141790"/>
                    <a:pt x="2159438" y="6146381"/>
                    <a:pt x="2206914" y="6151195"/>
                  </a:cubicBezTo>
                  <a:lnTo>
                    <a:pt x="2350011" y="6158250"/>
                  </a:lnTo>
                  <a:cubicBezTo>
                    <a:pt x="2397711" y="6159593"/>
                    <a:pt x="2445410" y="6159146"/>
                    <a:pt x="2493109" y="6159705"/>
                  </a:cubicBezTo>
                  <a:cubicBezTo>
                    <a:pt x="2589068" y="6158137"/>
                    <a:pt x="2685922" y="6154666"/>
                    <a:pt x="2781321" y="6147277"/>
                  </a:cubicBezTo>
                  <a:cubicBezTo>
                    <a:pt x="2972566" y="6132944"/>
                    <a:pt x="3161348" y="6105288"/>
                    <a:pt x="3345091" y="6060276"/>
                  </a:cubicBezTo>
                  <a:cubicBezTo>
                    <a:pt x="3528834" y="6015375"/>
                    <a:pt x="3707539" y="5952785"/>
                    <a:pt x="3878853" y="5871718"/>
                  </a:cubicBezTo>
                  <a:cubicBezTo>
                    <a:pt x="4050167" y="5790428"/>
                    <a:pt x="4213084" y="5689318"/>
                    <a:pt x="4367267" y="5573093"/>
                  </a:cubicBezTo>
                  <a:lnTo>
                    <a:pt x="4424484" y="5528529"/>
                  </a:lnTo>
                  <a:cubicBezTo>
                    <a:pt x="4443631" y="5513637"/>
                    <a:pt x="4463113" y="5499193"/>
                    <a:pt x="4481252" y="5483069"/>
                  </a:cubicBezTo>
                  <a:lnTo>
                    <a:pt x="4536790" y="5435818"/>
                  </a:lnTo>
                  <a:cubicBezTo>
                    <a:pt x="4555265" y="5419918"/>
                    <a:pt x="4574188" y="5404466"/>
                    <a:pt x="4591543" y="5387671"/>
                  </a:cubicBezTo>
                  <a:cubicBezTo>
                    <a:pt x="4662980" y="5321944"/>
                    <a:pt x="4733074" y="5254650"/>
                    <a:pt x="4794209" y="5181198"/>
                  </a:cubicBezTo>
                  <a:cubicBezTo>
                    <a:pt x="4857808" y="5109089"/>
                    <a:pt x="4910434" y="5029926"/>
                    <a:pt x="4956678" y="4945836"/>
                  </a:cubicBezTo>
                  <a:cubicBezTo>
                    <a:pt x="4967651" y="4924450"/>
                    <a:pt x="4978624" y="4903064"/>
                    <a:pt x="4989262" y="4881453"/>
                  </a:cubicBezTo>
                  <a:lnTo>
                    <a:pt x="5017814" y="4814607"/>
                  </a:lnTo>
                  <a:cubicBezTo>
                    <a:pt x="5027891" y="4792549"/>
                    <a:pt x="5035393" y="4769035"/>
                    <a:pt x="5044127" y="4746193"/>
                  </a:cubicBezTo>
                  <a:cubicBezTo>
                    <a:pt x="5052636" y="4723128"/>
                    <a:pt x="5061146" y="4700174"/>
                    <a:pt x="5068425" y="4676436"/>
                  </a:cubicBezTo>
                  <a:cubicBezTo>
                    <a:pt x="5099552" y="4582717"/>
                    <a:pt x="5126985" y="4486422"/>
                    <a:pt x="5154641" y="4390352"/>
                  </a:cubicBezTo>
                  <a:lnTo>
                    <a:pt x="5196854" y="4246134"/>
                  </a:lnTo>
                  <a:lnTo>
                    <a:pt x="5240299" y="4102140"/>
                  </a:lnTo>
                  <a:cubicBezTo>
                    <a:pt x="5299195" y="3910560"/>
                    <a:pt x="5364697" y="3721330"/>
                    <a:pt x="5432440" y="3532884"/>
                  </a:cubicBezTo>
                  <a:cubicBezTo>
                    <a:pt x="5500294" y="3346902"/>
                    <a:pt x="5533549" y="3148714"/>
                    <a:pt x="5528846" y="2951647"/>
                  </a:cubicBezTo>
                  <a:cubicBezTo>
                    <a:pt x="5526831" y="2853113"/>
                    <a:pt x="5515409" y="2755027"/>
                    <a:pt x="5495927" y="2658733"/>
                  </a:cubicBezTo>
                  <a:cubicBezTo>
                    <a:pt x="5491112" y="2634659"/>
                    <a:pt x="5486297" y="2610585"/>
                    <a:pt x="5480027" y="2586848"/>
                  </a:cubicBezTo>
                  <a:cubicBezTo>
                    <a:pt x="5474205" y="2562998"/>
                    <a:pt x="5468718" y="2539036"/>
                    <a:pt x="5461328" y="2515635"/>
                  </a:cubicBezTo>
                  <a:cubicBezTo>
                    <a:pt x="5454386" y="2492009"/>
                    <a:pt x="5447668" y="2468495"/>
                    <a:pt x="5439605" y="2445317"/>
                  </a:cubicBezTo>
                  <a:cubicBezTo>
                    <a:pt x="5431879" y="2422028"/>
                    <a:pt x="5424378" y="2398738"/>
                    <a:pt x="5415532" y="2375896"/>
                  </a:cubicBezTo>
                  <a:cubicBezTo>
                    <a:pt x="5347790" y="2191817"/>
                    <a:pt x="5254071" y="2018599"/>
                    <a:pt x="5144564" y="1857138"/>
                  </a:cubicBezTo>
                  <a:cubicBezTo>
                    <a:pt x="5034946" y="1695565"/>
                    <a:pt x="4909762" y="1545301"/>
                    <a:pt x="4774838" y="1405450"/>
                  </a:cubicBezTo>
                  <a:cubicBezTo>
                    <a:pt x="4638907" y="1265040"/>
                    <a:pt x="4496145" y="1132131"/>
                    <a:pt x="4345769" y="1012323"/>
                  </a:cubicBezTo>
                  <a:cubicBezTo>
                    <a:pt x="4270749" y="952195"/>
                    <a:pt x="4194273" y="894642"/>
                    <a:pt x="4115334" y="841344"/>
                  </a:cubicBezTo>
                  <a:cubicBezTo>
                    <a:pt x="4037067" y="787263"/>
                    <a:pt x="3956336" y="737548"/>
                    <a:pt x="3874038" y="691528"/>
                  </a:cubicBezTo>
                  <a:cubicBezTo>
                    <a:pt x="3709554" y="599712"/>
                    <a:pt x="3537792" y="523349"/>
                    <a:pt x="3359535" y="468819"/>
                  </a:cubicBezTo>
                  <a:cubicBezTo>
                    <a:pt x="3181278" y="414514"/>
                    <a:pt x="2997311" y="380699"/>
                    <a:pt x="2811105" y="366031"/>
                  </a:cubicBezTo>
                  <a:cubicBezTo>
                    <a:pt x="2787703" y="364575"/>
                    <a:pt x="2764525" y="362448"/>
                    <a:pt x="2741124" y="361440"/>
                  </a:cubicBezTo>
                  <a:lnTo>
                    <a:pt x="2671030" y="358417"/>
                  </a:lnTo>
                  <a:lnTo>
                    <a:pt x="2600713" y="357521"/>
                  </a:lnTo>
                  <a:cubicBezTo>
                    <a:pt x="2577087" y="356961"/>
                    <a:pt x="2554805" y="358305"/>
                    <a:pt x="2531739" y="358529"/>
                  </a:cubicBezTo>
                  <a:cubicBezTo>
                    <a:pt x="2440259" y="360992"/>
                    <a:pt x="2349564" y="370285"/>
                    <a:pt x="2259988" y="385289"/>
                  </a:cubicBezTo>
                  <a:cubicBezTo>
                    <a:pt x="2080723" y="415521"/>
                    <a:pt x="1906945" y="473634"/>
                    <a:pt x="1740670" y="553917"/>
                  </a:cubicBezTo>
                  <a:cubicBezTo>
                    <a:pt x="1574506" y="634647"/>
                    <a:pt x="1415844" y="737100"/>
                    <a:pt x="1264124" y="853549"/>
                  </a:cubicBezTo>
                  <a:cubicBezTo>
                    <a:pt x="1112181" y="969886"/>
                    <a:pt x="966508" y="1099212"/>
                    <a:pt x="823074" y="1234136"/>
                  </a:cubicBezTo>
                  <a:cubicBezTo>
                    <a:pt x="787131" y="1267951"/>
                    <a:pt x="751413" y="1301990"/>
                    <a:pt x="715694" y="1336252"/>
                  </a:cubicBezTo>
                  <a:lnTo>
                    <a:pt x="606859" y="1440945"/>
                  </a:lnTo>
                  <a:cubicBezTo>
                    <a:pt x="532623" y="1511374"/>
                    <a:pt x="457267" y="1579452"/>
                    <a:pt x="382023" y="1646074"/>
                  </a:cubicBezTo>
                  <a:lnTo>
                    <a:pt x="158531" y="1843813"/>
                  </a:lnTo>
                  <a:lnTo>
                    <a:pt x="0" y="1991775"/>
                  </a:lnTo>
                  <a:lnTo>
                    <a:pt x="0" y="1074740"/>
                  </a:lnTo>
                  <a:lnTo>
                    <a:pt x="113897" y="949410"/>
                  </a:lnTo>
                  <a:cubicBezTo>
                    <a:pt x="700439" y="362812"/>
                    <a:pt x="1510739" y="0"/>
                    <a:pt x="2405773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defTabSz="336947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350">
                <a:solidFill>
                  <a:srgbClr val="FFFFFF"/>
                </a:solidFill>
                <a:latin typeface="Tw Cen MT"/>
                <a:ea typeface="Microsoft YaHei"/>
              </a:endParaRPr>
            </a:p>
          </p:txBody>
        </p:sp>
      </p:grpSp>
      <p:sp>
        <p:nvSpPr>
          <p:cNvPr id="5" name="TextBox 4">
            <a:extLst>
              <a:ext uri="{FF2B5EF4-FFF2-40B4-BE49-F238E27FC236}">
                <a16:creationId xmlns:a16="http://schemas.microsoft.com/office/drawing/2014/main" id="{1D9AB7D7-CE48-BE23-B448-44CDDBC5686F}"/>
              </a:ext>
            </a:extLst>
          </p:cNvPr>
          <p:cNvSpPr txBox="1"/>
          <p:nvPr/>
        </p:nvSpPr>
        <p:spPr>
          <a:xfrm>
            <a:off x="-12881" y="2371160"/>
            <a:ext cx="2744833" cy="2115681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/>
          <a:p>
            <a:pPr defTabSz="685800" fontAlgn="base">
              <a:lnSpc>
                <a:spcPct val="90000"/>
              </a:lnSpc>
              <a:spcBef>
                <a:spcPct val="0"/>
              </a:spcBef>
              <a:spcAft>
                <a:spcPts val="450"/>
              </a:spcAft>
            </a:pPr>
            <a:endParaRPr lang="en-US" sz="3000" b="1" dirty="0">
              <a:solidFill>
                <a:srgbClr val="000000"/>
              </a:solidFill>
              <a:latin typeface="Tw Cen MT"/>
              <a:ea typeface="Microsoft YaHei"/>
            </a:endParaRPr>
          </a:p>
        </p:txBody>
      </p:sp>
      <p:graphicFrame>
        <p:nvGraphicFramePr>
          <p:cNvPr id="7" name="TextBox 3">
            <a:extLst>
              <a:ext uri="{FF2B5EF4-FFF2-40B4-BE49-F238E27FC236}">
                <a16:creationId xmlns:a16="http://schemas.microsoft.com/office/drawing/2014/main" id="{4D8899D0-8E2B-A207-48C5-F16FABF92D0E}"/>
              </a:ext>
            </a:extLst>
          </p:cNvPr>
          <p:cNvGraphicFramePr/>
          <p:nvPr/>
        </p:nvGraphicFramePr>
        <p:xfrm>
          <a:off x="521550" y="1484785"/>
          <a:ext cx="7722858" cy="45243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B0BBBA2A-41BC-414D-754A-4307AD5936D1}"/>
              </a:ext>
            </a:extLst>
          </p:cNvPr>
          <p:cNvSpPr txBox="1"/>
          <p:nvPr/>
        </p:nvSpPr>
        <p:spPr>
          <a:xfrm>
            <a:off x="899593" y="1214754"/>
            <a:ext cx="696677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336947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3000" b="1" dirty="0"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rPr>
              <a:t>What to do to support your child?</a:t>
            </a:r>
          </a:p>
        </p:txBody>
      </p:sp>
    </p:spTree>
    <p:extLst>
      <p:ext uri="{BB962C8B-B14F-4D97-AF65-F5344CB8AC3E}">
        <p14:creationId xmlns:p14="http://schemas.microsoft.com/office/powerpoint/2010/main" val="409140509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857250"/>
            <a:ext cx="9144000" cy="51435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336947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350" dirty="0">
              <a:solidFill>
                <a:srgbClr val="FFFFFF"/>
              </a:solidFill>
              <a:latin typeface="Tw Cen MT"/>
              <a:ea typeface="Microsoft YaHei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282117" y="666998"/>
            <a:ext cx="1370729" cy="1032742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336947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350" dirty="0">
              <a:solidFill>
                <a:srgbClr val="FFFFFF"/>
              </a:solidFill>
              <a:latin typeface="Tw Cen MT"/>
              <a:ea typeface="Microsoft YaHei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668731" y="1173860"/>
            <a:ext cx="484026" cy="484026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336947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350">
              <a:solidFill>
                <a:srgbClr val="FFFFFF"/>
              </a:solidFill>
              <a:latin typeface="Tw Cen MT"/>
              <a:ea typeface="Microsoft YaHei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7532612" y="1348605"/>
            <a:ext cx="515604" cy="515604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336947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350">
              <a:solidFill>
                <a:srgbClr val="FFFFFF"/>
              </a:solidFill>
              <a:latin typeface="Tw Cen MT"/>
              <a:ea typeface="Microsoft YaHei"/>
            </a:endParaRPr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7017483" y="857250"/>
            <a:ext cx="2126518" cy="1110628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defTabSz="336947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350" dirty="0">
              <a:solidFill>
                <a:srgbClr val="FFFFFF"/>
              </a:solidFill>
              <a:latin typeface="Tw Cen MT"/>
              <a:ea typeface="Microsoft YaHei"/>
            </a:endParaRP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3E21EAD-FC3F-2F9A-A48B-395DFC34CCC3}"/>
              </a:ext>
            </a:extLst>
          </p:cNvPr>
          <p:cNvSpPr>
            <a:spLocks noGrp="1"/>
          </p:cNvSpPr>
          <p:nvPr>
            <p:ph type="dt" idx="10"/>
          </p:nvPr>
        </p:nvSpPr>
        <p:spPr>
          <a:xfrm>
            <a:off x="482600" y="5624513"/>
            <a:ext cx="2057400" cy="273844"/>
          </a:xfrm>
        </p:spPr>
        <p:txBody>
          <a:bodyPr>
            <a:normAutofit fontScale="92500"/>
          </a:bodyPr>
          <a:lstStyle/>
          <a:p>
            <a:pPr defTabSz="336947" fontAlgn="base">
              <a:spcBef>
                <a:spcPct val="0"/>
              </a:spcBef>
              <a:spcAft>
                <a:spcPct val="0"/>
              </a:spcAft>
              <a:defRPr/>
            </a:pPr>
            <a:endParaRPr lang="en-GB" altLang="en-US" sz="1350" dirty="0">
              <a:latin typeface="Tw Cen MT"/>
              <a:ea typeface="Microsoft YaHei" panose="020B0503020204020204" pitchFamily="34" charset="-122"/>
            </a:endParaRPr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982258" y="5443876"/>
            <a:ext cx="1120885" cy="556874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336947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350">
              <a:solidFill>
                <a:srgbClr val="FFFFFF"/>
              </a:solidFill>
              <a:latin typeface="Tw Cen MT"/>
              <a:ea typeface="Microsoft YaHei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A66DF16-283F-52C8-B7D0-937702A03E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520" y="998731"/>
            <a:ext cx="8694966" cy="4769403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703061" y="5697108"/>
            <a:ext cx="611177" cy="303643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336947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350">
              <a:solidFill>
                <a:srgbClr val="FFFFFF"/>
              </a:solidFill>
              <a:latin typeface="Tw Cen MT"/>
              <a:ea typeface="Microsoft YaHei"/>
            </a:endParaRPr>
          </a:p>
        </p:txBody>
      </p:sp>
    </p:spTree>
    <p:extLst>
      <p:ext uri="{BB962C8B-B14F-4D97-AF65-F5344CB8AC3E}">
        <p14:creationId xmlns:p14="http://schemas.microsoft.com/office/powerpoint/2010/main" val="294192754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857251" y="780377"/>
            <a:ext cx="7354613" cy="370167"/>
          </a:xfrm>
        </p:spPr>
        <p:txBody>
          <a:bodyPr>
            <a:noAutofit/>
          </a:bodyPr>
          <a:lstStyle/>
          <a:p>
            <a:pPr algn="ctr"/>
            <a:r>
              <a:rPr lang="en-GB" sz="2800" b="1" u="sng" dirty="0">
                <a:latin typeface="+mn-lt"/>
              </a:rPr>
              <a:t>WHO CAN HELP?</a:t>
            </a:r>
          </a:p>
        </p:txBody>
      </p:sp>
      <p:sp>
        <p:nvSpPr>
          <p:cNvPr id="14" name="Rectangle 13"/>
          <p:cNvSpPr/>
          <p:nvPr/>
        </p:nvSpPr>
        <p:spPr>
          <a:xfrm>
            <a:off x="91440" y="1500009"/>
            <a:ext cx="9144000" cy="44935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w Cen MT" panose="020B0602020104020603"/>
                <a:ea typeface="+mn-ea"/>
                <a:cs typeface="+mn-cs"/>
              </a:rPr>
              <a:t>YEAR TEAM – available throughout the day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w Cen MT" panose="020B0602020104020603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w Cen MT" panose="020B0602020104020603"/>
                <a:ea typeface="+mn-ea"/>
                <a:cs typeface="+mn-cs"/>
              </a:rPr>
              <a:t>HEAD OF YEAR</a:t>
            </a:r>
            <a:r>
              <a:rPr kumimoji="0" lang="en-GB" sz="26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w Cen MT" panose="020B0602020104020603"/>
                <a:ea typeface="+mn-ea"/>
                <a:cs typeface="+mn-cs"/>
              </a:rPr>
              <a:t>: jsmith2@jesmondparkacademy.org.uk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w Cen MT" panose="020B0602020104020603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w Cen MT" panose="020B0602020104020603"/>
                <a:ea typeface="+mn-ea"/>
                <a:cs typeface="+mn-cs"/>
              </a:rPr>
              <a:t>YEAR MANAGER: mbooth@jesmondparkacademy.org.uk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w Cen MT" panose="020B0602020104020603"/>
                <a:ea typeface="+mn-ea"/>
                <a:cs typeface="+mn-cs"/>
              </a:rPr>
              <a:t>KEY STAGE MANAGER: ghenderson@jesmondparkacademy.org.uk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w Cen MT" panose="020B0602020104020603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w Cen MT" panose="020B0602020104020603"/>
                <a:ea typeface="+mn-ea"/>
                <a:cs typeface="+mn-cs"/>
              </a:rPr>
              <a:t>Email the year team at any time with any concerns.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w Cen MT" panose="020B0602020104020603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w Cen MT" panose="020B0602020104020603"/>
                <a:ea typeface="+mn-ea"/>
                <a:cs typeface="+mn-cs"/>
              </a:rPr>
              <a:t>Year Team can arrange intervention and support quickly and discreetly whenever needed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w Cen MT" panose="020B0602020104020603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3426679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857251" y="780377"/>
            <a:ext cx="7354613" cy="370167"/>
          </a:xfrm>
        </p:spPr>
        <p:txBody>
          <a:bodyPr>
            <a:noAutofit/>
          </a:bodyPr>
          <a:lstStyle/>
          <a:p>
            <a:pPr algn="ctr"/>
            <a:r>
              <a:rPr lang="en-GB" sz="2800" b="1" u="sng" dirty="0">
                <a:latin typeface="+mn-lt"/>
              </a:rPr>
              <a:t>WHO CAN HELP?</a:t>
            </a:r>
          </a:p>
        </p:txBody>
      </p:sp>
      <p:sp>
        <p:nvSpPr>
          <p:cNvPr id="14" name="Rectangle 13"/>
          <p:cNvSpPr/>
          <p:nvPr/>
        </p:nvSpPr>
        <p:spPr>
          <a:xfrm>
            <a:off x="496390" y="1669826"/>
            <a:ext cx="8216536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w Cen MT" panose="020B0602020104020603"/>
                <a:ea typeface="+mn-ea"/>
                <a:cs typeface="+mn-cs"/>
              </a:rPr>
              <a:t>If you are struggling speak to one of the following: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w Cen MT" panose="020B0602020104020603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w Cen MT" panose="020B0602020104020603"/>
                <a:ea typeface="+mn-ea"/>
                <a:cs typeface="+mn-cs"/>
              </a:rPr>
              <a:t>FORM TUTOR – available every morning and after school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w Cen MT" panose="020B0602020104020603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w Cen MT" panose="020B0602020104020603"/>
                <a:ea typeface="+mn-ea"/>
                <a:cs typeface="+mn-cs"/>
              </a:rPr>
              <a:t>TEACHERS – available in lessons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w Cen MT" panose="020B0602020104020603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w Cen MT" panose="020B0602020104020603"/>
                <a:ea typeface="+mn-ea"/>
                <a:cs typeface="+mn-cs"/>
              </a:rPr>
              <a:t>ADULTS AT HOME – available whenever you need them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w Cen MT" panose="020B0602020104020603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w Cen MT" panose="020B0602020104020603"/>
                <a:ea typeface="+mn-ea"/>
                <a:cs typeface="+mn-cs"/>
              </a:rPr>
              <a:t>Don’t ignore your feelings – talk to someone and we can find a solution together</a:t>
            </a:r>
          </a:p>
        </p:txBody>
      </p:sp>
    </p:spTree>
    <p:extLst>
      <p:ext uri="{BB962C8B-B14F-4D97-AF65-F5344CB8AC3E}">
        <p14:creationId xmlns:p14="http://schemas.microsoft.com/office/powerpoint/2010/main" val="414806178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2800" cap="none" spc="0" dirty="0">
                <a:solidFill>
                  <a:schemeClr val="tx1"/>
                </a:solidFill>
                <a:latin typeface="Calibri"/>
              </a:rPr>
              <a:t>Nobody else can play the role that you do…</a:t>
            </a:r>
            <a:br>
              <a:rPr lang="en-GB" sz="2800" cap="none" spc="0" dirty="0">
                <a:solidFill>
                  <a:schemeClr val="tx1"/>
                </a:solidFill>
                <a:latin typeface="Calibri"/>
              </a:rPr>
            </a:br>
            <a:br>
              <a:rPr lang="en-GB" sz="2800" cap="none" spc="0" dirty="0">
                <a:solidFill>
                  <a:schemeClr val="tx1"/>
                </a:solidFill>
                <a:latin typeface="Calibri"/>
              </a:rPr>
            </a:br>
            <a:r>
              <a:rPr lang="en-GB" sz="2800" cap="none" spc="0" dirty="0">
                <a:solidFill>
                  <a:schemeClr val="tx1"/>
                </a:solidFill>
                <a:latin typeface="Calibri"/>
              </a:rPr>
              <a:t>As Parent/Carer you can….</a:t>
            </a:r>
            <a:endParaRPr lang="en-GB" sz="2800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5577" y="2286000"/>
            <a:ext cx="8229600" cy="4023360"/>
          </a:xfrm>
        </p:spPr>
        <p:txBody>
          <a:bodyPr>
            <a:noAutofit/>
          </a:bodyPr>
          <a:lstStyle/>
          <a:p>
            <a:pPr marL="0" indent="0" defTabSz="3429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None/>
            </a:pPr>
            <a:r>
              <a:rPr lang="en-GB" sz="2400" dirty="0">
                <a:latin typeface="Calibri"/>
              </a:rPr>
              <a:t>Reduce panic and anxiety in your child. Reassure them that if they are doing everything that is asked of them it will all be fine</a:t>
            </a:r>
          </a:p>
          <a:p>
            <a:pPr marL="0" indent="0" defTabSz="3429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None/>
            </a:pPr>
            <a:br>
              <a:rPr lang="en-GB" sz="2400" dirty="0">
                <a:latin typeface="Calibri"/>
              </a:rPr>
            </a:br>
            <a:r>
              <a:rPr lang="en-GB" sz="2400" dirty="0">
                <a:latin typeface="Calibri"/>
              </a:rPr>
              <a:t>You can read your child better than we can – you know what works.</a:t>
            </a:r>
            <a:br>
              <a:rPr lang="en-GB" sz="2400" dirty="0">
                <a:latin typeface="Calibri"/>
              </a:rPr>
            </a:br>
            <a:endParaRPr lang="en-GB" sz="2400" dirty="0">
              <a:solidFill>
                <a:prstClr val="black"/>
              </a:solidFill>
              <a:latin typeface="Calibri"/>
            </a:endParaRPr>
          </a:p>
          <a:p>
            <a:pPr marL="0" indent="0" defTabSz="3429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None/>
            </a:pPr>
            <a:r>
              <a:rPr lang="en-GB" sz="2400" dirty="0">
                <a:latin typeface="Calibri"/>
              </a:rPr>
              <a:t>Help them organise themselves into a routine.</a:t>
            </a:r>
          </a:p>
          <a:p>
            <a:pPr marL="0" indent="0" defTabSz="3429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None/>
            </a:pPr>
            <a:endParaRPr lang="en-GB" sz="2400" dirty="0">
              <a:latin typeface="Calibri"/>
            </a:endParaRPr>
          </a:p>
          <a:p>
            <a:pPr marL="0" indent="0" defTabSz="3429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None/>
            </a:pPr>
            <a:r>
              <a:rPr lang="en-GB" sz="2400" dirty="0">
                <a:latin typeface="Calibri"/>
              </a:rPr>
              <a:t>Make sure they know when, where and what GCSEs they are entered for. </a:t>
            </a:r>
            <a:endParaRPr lang="en-GB" sz="2400" dirty="0">
              <a:solidFill>
                <a:srgbClr val="FF000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17999" y="857251"/>
            <a:ext cx="1668940" cy="7232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807767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2292" y="2704961"/>
            <a:ext cx="7290054" cy="1499616"/>
          </a:xfrm>
        </p:spPr>
        <p:txBody>
          <a:bodyPr>
            <a:noAutofit/>
          </a:bodyPr>
          <a:lstStyle/>
          <a:p>
            <a:pPr algn="ctr"/>
            <a:r>
              <a:rPr lang="en-GB" sz="8800" dirty="0"/>
              <a:t>Preparing for the examinations</a:t>
            </a:r>
          </a:p>
        </p:txBody>
      </p:sp>
    </p:spTree>
    <p:extLst>
      <p:ext uri="{BB962C8B-B14F-4D97-AF65-F5344CB8AC3E}">
        <p14:creationId xmlns:p14="http://schemas.microsoft.com/office/powerpoint/2010/main" val="36806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8951" y="4292486"/>
            <a:ext cx="3776628" cy="163495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4588625"/>
          </a:xfrm>
          <a:solidFill>
            <a:srgbClr val="BD8648"/>
          </a:solidFill>
        </p:spPr>
        <p:txBody>
          <a:bodyPr>
            <a:noAutofit/>
          </a:bodyPr>
          <a:lstStyle/>
          <a:p>
            <a:pPr algn="ctr"/>
            <a:r>
              <a:rPr lang="en-GB" sz="4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“if you keep doing what you are doing you will keep getting what you are getting”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782198" y="3923755"/>
            <a:ext cx="1361803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35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w Cen MT" panose="020B0602020104020603"/>
                <a:ea typeface="+mn-ea"/>
                <a:cs typeface="+mn-cs"/>
              </a:rPr>
              <a:t>Albert Einstein</a:t>
            </a:r>
          </a:p>
        </p:txBody>
      </p:sp>
    </p:spTree>
    <p:extLst>
      <p:ext uri="{BB962C8B-B14F-4D97-AF65-F5344CB8AC3E}">
        <p14:creationId xmlns:p14="http://schemas.microsoft.com/office/powerpoint/2010/main" val="162576717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3000" dirty="0"/>
              <a:t>If you are happy with your current results keep working the same way. If you want to improve in anything you must change something. </a:t>
            </a:r>
          </a:p>
          <a:p>
            <a:pPr marL="0" indent="0">
              <a:buNone/>
            </a:pPr>
            <a:endParaRPr lang="en-GB" sz="3000" dirty="0"/>
          </a:p>
          <a:p>
            <a:pPr marL="0" indent="0">
              <a:buNone/>
            </a:pPr>
            <a:r>
              <a:rPr lang="en-GB" sz="3000" dirty="0"/>
              <a:t>New way of studying, more sessions or more intense study.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74148" y="123413"/>
            <a:ext cx="1673497" cy="722438"/>
          </a:xfrm>
          <a:prstGeom prst="rect">
            <a:avLst/>
          </a:prstGeom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25292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5577" y="4334050"/>
            <a:ext cx="3776628" cy="163495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4563687"/>
          </a:xfrm>
          <a:solidFill>
            <a:srgbClr val="BD8648"/>
          </a:solidFill>
        </p:spPr>
        <p:txBody>
          <a:bodyPr>
            <a:noAutofit/>
          </a:bodyPr>
          <a:lstStyle/>
          <a:p>
            <a:pPr algn="ctr"/>
            <a:br>
              <a:rPr lang="en-GB" sz="4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GB" sz="4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“Don't mistake habit for hard work”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897090" y="3943350"/>
            <a:ext cx="1246910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35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w Cen MT" panose="020B0602020104020603"/>
                <a:ea typeface="+mn-ea"/>
                <a:cs typeface="+mn-cs"/>
              </a:rPr>
              <a:t>Shannon Sharpe</a:t>
            </a:r>
          </a:p>
        </p:txBody>
      </p:sp>
    </p:spTree>
    <p:extLst>
      <p:ext uri="{BB962C8B-B14F-4D97-AF65-F5344CB8AC3E}">
        <p14:creationId xmlns:p14="http://schemas.microsoft.com/office/powerpoint/2010/main" val="423143434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4470" y="0"/>
            <a:ext cx="2396404" cy="103743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768096" y="2309536"/>
            <a:ext cx="7290054" cy="35548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75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w Cen MT" panose="020B0602020104020603"/>
                <a:ea typeface="+mn-ea"/>
                <a:cs typeface="+mn-cs"/>
              </a:rPr>
              <a:t>Revision is not sitting silently in your room with your books. Or doing the same thing over and over again. </a:t>
            </a: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75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w Cen MT" panose="020B0602020104020603"/>
              <a:ea typeface="+mn-ea"/>
              <a:cs typeface="+mn-cs"/>
            </a:endParaRP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75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w Cen MT" panose="020B0602020104020603"/>
                <a:ea typeface="+mn-ea"/>
                <a:cs typeface="+mn-cs"/>
              </a:rPr>
              <a:t>Try as many other techniques as you can.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308058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7596" y="144008"/>
            <a:ext cx="2396404" cy="103743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728151" y="1414906"/>
            <a:ext cx="3571034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14313" marR="0" lvl="0" indent="-214313" algn="l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Complete Past Papers look for common/similar type questions</a:t>
            </a:r>
          </a:p>
          <a:p>
            <a:pPr marL="214313" marR="0" lvl="0" indent="-214313" algn="l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Past mark schemes </a:t>
            </a:r>
          </a:p>
          <a:p>
            <a:pPr marL="214313" marR="0" lvl="0" indent="-214313" algn="l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RAG past papers (looking for gaps)</a:t>
            </a:r>
          </a:p>
          <a:p>
            <a:pPr marL="214313" marR="0" lvl="0" indent="-214313" algn="l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Write notes</a:t>
            </a:r>
          </a:p>
          <a:p>
            <a:pPr marL="214313" marR="0" lvl="0" indent="-214313" algn="l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Read revision guides/notes</a:t>
            </a:r>
          </a:p>
          <a:p>
            <a:pPr marL="214313" marR="0" lvl="0" indent="-214313" algn="l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Use revision workbooks</a:t>
            </a:r>
          </a:p>
          <a:p>
            <a:pPr marL="214313" marR="0" lvl="0" indent="-214313" algn="l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Make flash cards</a:t>
            </a:r>
          </a:p>
          <a:p>
            <a:pPr marL="214313" marR="0" lvl="0" indent="-214313" algn="l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Record yourself</a:t>
            </a:r>
          </a:p>
          <a:p>
            <a:pPr marL="214313" marR="0" lvl="0" indent="-214313" algn="l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Teach someone else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444288" y="1784238"/>
            <a:ext cx="4669675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14313" marR="0" lvl="0" indent="-214313" algn="l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Listen to pod casts </a:t>
            </a:r>
          </a:p>
          <a:p>
            <a:pPr marL="214313" marR="0" lvl="0" indent="-214313" algn="l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On line revision sites</a:t>
            </a:r>
          </a:p>
          <a:p>
            <a:pPr marL="214313" marR="0" lvl="0" indent="-214313" algn="l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GCSE Pod</a:t>
            </a:r>
          </a:p>
          <a:p>
            <a:pPr marL="214313" marR="0" lvl="0" indent="-214313" algn="l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Discussion with friends or family</a:t>
            </a:r>
          </a:p>
          <a:p>
            <a:pPr marL="214313" marR="0" lvl="0" indent="-214313" algn="l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Get someone to test you</a:t>
            </a:r>
          </a:p>
          <a:p>
            <a:pPr marL="214313" marR="0" lvl="0" indent="-214313" algn="l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Create a mind maps, spider diagrams, flow diagrams, numbered lists </a:t>
            </a:r>
            <a:r>
              <a:rPr kumimoji="0" lang="en-GB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etc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214313" marR="0" lvl="0" indent="-214313" algn="l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Put posters/notes around the house – Key words, phrases, quotes, equations 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018903" y="350449"/>
            <a:ext cx="524536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w Cen MT" panose="020B0602020104020603"/>
                <a:ea typeface="+mn-ea"/>
                <a:cs typeface="+mn-cs"/>
              </a:rPr>
              <a:t>Some Revision Ideas</a:t>
            </a:r>
          </a:p>
        </p:txBody>
      </p:sp>
    </p:spTree>
    <p:extLst>
      <p:ext uri="{BB962C8B-B14F-4D97-AF65-F5344CB8AC3E}">
        <p14:creationId xmlns:p14="http://schemas.microsoft.com/office/powerpoint/2010/main" val="3824153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3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5"/>
          <p:cNvSpPr>
            <a:spLocks noGrp="1"/>
          </p:cNvSpPr>
          <p:nvPr>
            <p:ph type="title"/>
          </p:nvPr>
        </p:nvSpPr>
        <p:spPr>
          <a:xfrm>
            <a:off x="867851" y="3097946"/>
            <a:ext cx="7290054" cy="1124712"/>
          </a:xfrm>
        </p:spPr>
        <p:txBody>
          <a:bodyPr>
            <a:normAutofit fontScale="90000"/>
          </a:bodyPr>
          <a:lstStyle/>
          <a:p>
            <a:pPr algn="ctr"/>
            <a:br>
              <a:rPr lang="en-US" dirty="0"/>
            </a:br>
            <a:r>
              <a:rPr lang="en-US" sz="6675" dirty="0"/>
              <a:t>Mr. Mason  </a:t>
            </a:r>
            <a:br>
              <a:rPr lang="en-US" sz="6675" dirty="0"/>
            </a:br>
            <a:r>
              <a:rPr lang="en-US" sz="6675" dirty="0"/>
              <a:t>Head of Key Stage 4</a:t>
            </a:r>
            <a:br>
              <a:rPr lang="en-US" sz="6675" dirty="0"/>
            </a:br>
            <a:br>
              <a:rPr lang="en-US" sz="5025" dirty="0"/>
            </a:br>
            <a:endParaRPr lang="en-US" sz="60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61819" y="75855"/>
            <a:ext cx="2057579" cy="8916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29056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95871" y="2733594"/>
            <a:ext cx="7290054" cy="1499616"/>
          </a:xfrm>
        </p:spPr>
        <p:txBody>
          <a:bodyPr/>
          <a:lstStyle/>
          <a:p>
            <a:pPr algn="ctr"/>
            <a:r>
              <a:rPr lang="en-GB" dirty="0"/>
              <a:t>Suggestions for effective revision</a:t>
            </a: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913239" y="3202432"/>
            <a:ext cx="7290054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4400" kern="1200" cap="all" spc="100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4400" b="0" i="0" u="none" strike="noStrike" kern="1200" cap="all" spc="100" normalizeH="0" baseline="0" noProof="0" dirty="0">
              <a:ln>
                <a:noFill/>
              </a:ln>
              <a:solidFill>
                <a:srgbClr val="FFFFFF">
                  <a:lumMod val="95000"/>
                  <a:lumOff val="5000"/>
                </a:srgbClr>
              </a:solidFill>
              <a:effectLst/>
              <a:uLnTx/>
              <a:uFillTx/>
              <a:latin typeface="Tw Cen MT Condensed" panose="020B0606020104020203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415434222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57066" y="1796430"/>
            <a:ext cx="5554981" cy="428978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7251" y="780377"/>
            <a:ext cx="7354613" cy="370167"/>
          </a:xfrm>
        </p:spPr>
        <p:txBody>
          <a:bodyPr>
            <a:noAutofit/>
          </a:bodyPr>
          <a:lstStyle/>
          <a:p>
            <a:pPr algn="ctr"/>
            <a:r>
              <a:rPr lang="en-GB" sz="2800" b="1" u="sng" dirty="0">
                <a:latin typeface="+mn-lt"/>
              </a:rPr>
              <a:t>Getting in the right frame of mind</a:t>
            </a: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753582" y="207845"/>
            <a:ext cx="7290054" cy="19521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4400" kern="1200" cap="all" spc="100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all" spc="100" normalizeH="0" baseline="0" noProof="0">
                <a:ln>
                  <a:noFill/>
                </a:ln>
                <a:solidFill>
                  <a:srgbClr val="FFFFFF">
                    <a:lumMod val="95000"/>
                    <a:lumOff val="5000"/>
                  </a:srgbClr>
                </a:solidFill>
                <a:effectLst/>
                <a:uLnTx/>
                <a:uFillTx/>
                <a:latin typeface="Tw Cen MT Condensed" panose="020B0606020104020203"/>
                <a:ea typeface="+mj-ea"/>
                <a:cs typeface="+mj-cs"/>
              </a:rPr>
              <a:t>1. Advice for effective revision</a:t>
            </a:r>
            <a:endParaRPr kumimoji="0" lang="en-GB" sz="4400" b="0" i="0" u="none" strike="noStrike" kern="1200" cap="all" spc="100" normalizeH="0" baseline="0" noProof="0" dirty="0">
              <a:ln>
                <a:noFill/>
              </a:ln>
              <a:solidFill>
                <a:srgbClr val="FFFFFF">
                  <a:lumMod val="95000"/>
                  <a:lumOff val="5000"/>
                </a:srgbClr>
              </a:solidFill>
              <a:effectLst/>
              <a:uLnTx/>
              <a:uFillTx/>
              <a:latin typeface="Tw Cen MT Condensed" panose="020B0606020104020203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14550673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753582" y="207845"/>
            <a:ext cx="7290054" cy="19521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4400" kern="1200" cap="all" spc="100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all" spc="100" normalizeH="0" baseline="0" noProof="0">
                <a:ln>
                  <a:noFill/>
                </a:ln>
                <a:solidFill>
                  <a:srgbClr val="FFFFFF">
                    <a:lumMod val="95000"/>
                    <a:lumOff val="5000"/>
                  </a:srgbClr>
                </a:solidFill>
                <a:effectLst/>
                <a:uLnTx/>
                <a:uFillTx/>
                <a:latin typeface="Tw Cen MT Condensed" panose="020B0606020104020203"/>
                <a:ea typeface="+mj-ea"/>
                <a:cs typeface="+mj-cs"/>
              </a:rPr>
              <a:t>1. Advice for effective revision</a:t>
            </a:r>
            <a:endParaRPr kumimoji="0" lang="en-GB" sz="4400" b="0" i="0" u="none" strike="noStrike" kern="1200" cap="all" spc="100" normalizeH="0" baseline="0" noProof="0" dirty="0">
              <a:ln>
                <a:noFill/>
              </a:ln>
              <a:solidFill>
                <a:srgbClr val="FFFFFF">
                  <a:lumMod val="95000"/>
                  <a:lumOff val="5000"/>
                </a:srgbClr>
              </a:solidFill>
              <a:effectLst/>
              <a:uLnTx/>
              <a:uFillTx/>
              <a:latin typeface="Tw Cen MT Condensed" panose="020B0606020104020203"/>
              <a:ea typeface="+mj-ea"/>
              <a:cs typeface="+mj-cs"/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857251" y="780377"/>
            <a:ext cx="7354613" cy="370167"/>
          </a:xfrm>
        </p:spPr>
        <p:txBody>
          <a:bodyPr>
            <a:noAutofit/>
          </a:bodyPr>
          <a:lstStyle/>
          <a:p>
            <a:pPr algn="ctr"/>
            <a:r>
              <a:rPr lang="en-GB" sz="2800" b="1" u="sng" dirty="0">
                <a:latin typeface="+mn-lt"/>
              </a:rPr>
              <a:t>5-step revision plan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7251" y="1527862"/>
            <a:ext cx="3210559" cy="4826129"/>
          </a:xfrm>
          <a:prstGeom prst="rect">
            <a:avLst/>
          </a:prstGeom>
        </p:spPr>
      </p:pic>
      <p:sp>
        <p:nvSpPr>
          <p:cNvPr id="8" name="Content Placeholder 2"/>
          <p:cNvSpPr txBox="1">
            <a:spLocks/>
          </p:cNvSpPr>
          <p:nvPr/>
        </p:nvSpPr>
        <p:spPr>
          <a:xfrm>
            <a:off x="4779553" y="1479418"/>
            <a:ext cx="4122075" cy="4874573"/>
          </a:xfrm>
          <a:prstGeom prst="rect">
            <a:avLst/>
          </a:prstGeom>
        </p:spPr>
        <p:txBody>
          <a:bodyPr vert="horz" lIns="45720" tIns="45720" rIns="45720" bIns="45720" rtlCol="0">
            <a:no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2"/>
              </a:buClr>
              <a:buSzPct val="100000"/>
              <a:buFont typeface="Tw Cen MT" panose="020B0602020104020603" pitchFamily="34" charset="0"/>
              <a:buChar char=" 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65176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2"/>
              </a:buClr>
              <a:buFont typeface="Wingdings 3" pitchFamily="18" charset="2"/>
              <a:buChar char="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48056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2"/>
              </a:buClr>
              <a:buFont typeface="Wingdings 3" pitchFamily="18" charset="2"/>
              <a:buChar char="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94360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2"/>
              </a:buClr>
              <a:buFont typeface="Wingdings 3" pitchFamily="18" charset="2"/>
              <a:buChar char="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77240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2"/>
              </a:buClr>
              <a:buFont typeface="Wingdings 3" pitchFamily="18" charset="2"/>
              <a:buChar char="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14400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2"/>
              </a:buClr>
              <a:buFont typeface="Wingdings 3" pitchFamily="18" charset="2"/>
              <a:buChar char="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060704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2"/>
              </a:buClr>
              <a:buFont typeface="Wingdings 3" pitchFamily="18" charset="2"/>
              <a:buChar char="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216152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2"/>
              </a:buClr>
              <a:buFont typeface="Wingdings 3" pitchFamily="18" charset="2"/>
              <a:buChar char="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362456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2"/>
              </a:buClr>
              <a:buFont typeface="Wingdings 3" pitchFamily="18" charset="2"/>
              <a:buChar char="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rgbClr val="9CBEBD"/>
              </a:buClr>
              <a:buSzPct val="100000"/>
              <a:buFont typeface="Tw Cen MT" panose="020B0602020104020603" pitchFamily="34" charset="0"/>
              <a:buNone/>
              <a:tabLst/>
              <a:defRPr/>
            </a:pPr>
            <a:r>
              <a:rPr kumimoji="0" lang="en-GB" sz="3600" b="1" u="sng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w Cen MT" panose="020B0602020104020603"/>
                <a:ea typeface="+mn-ea"/>
                <a:cs typeface="+mn-cs"/>
              </a:rPr>
              <a:t>Focus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rgbClr val="9CBEBD"/>
              </a:buClr>
              <a:buSzPct val="100000"/>
              <a:buFont typeface="Tw Cen MT" panose="020B0602020104020603" pitchFamily="34" charset="0"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w Cen MT" panose="020B0602020104020603"/>
                <a:ea typeface="+mn-ea"/>
                <a:cs typeface="+mn-cs"/>
              </a:rPr>
              <a:t>Prepare a distraction and ‘clutter’ free study area with everything needed (study materials and equipment). 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rgbClr val="9CBEBD"/>
              </a:buClr>
              <a:buSzPct val="100000"/>
              <a:buFont typeface="Tw Cen MT" panose="020B0602020104020603" pitchFamily="34" charset="0"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w Cen MT" panose="020B0602020104020603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rgbClr val="9CBEBD"/>
              </a:buClr>
              <a:buSzPct val="100000"/>
              <a:buFont typeface="Tw Cen MT" panose="020B0602020104020603" pitchFamily="34" charset="0"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w Cen MT" panose="020B0602020104020603"/>
                <a:ea typeface="+mn-ea"/>
                <a:cs typeface="+mn-cs"/>
              </a:rPr>
              <a:t>Good lighting, no music and no mobile.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rgbClr val="9CBEBD"/>
              </a:buClr>
              <a:buSzPct val="100000"/>
              <a:buFont typeface="Tw Cen MT" panose="020B0602020104020603" pitchFamily="34" charset="0"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w Cen MT" panose="020B0602020104020603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rgbClr val="9CBEBD"/>
              </a:buClr>
              <a:buSzPct val="100000"/>
              <a:buFont typeface="Tw Cen MT" panose="020B0602020104020603" pitchFamily="34" charset="0"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w Cen MT" panose="020B0602020104020603"/>
                <a:ea typeface="+mn-ea"/>
                <a:cs typeface="+mn-cs"/>
              </a:rPr>
              <a:t>Drinks and snacks</a:t>
            </a:r>
          </a:p>
        </p:txBody>
      </p:sp>
    </p:spTree>
    <p:extLst>
      <p:ext uri="{BB962C8B-B14F-4D97-AF65-F5344CB8AC3E}">
        <p14:creationId xmlns:p14="http://schemas.microsoft.com/office/powerpoint/2010/main" val="423551199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753582" y="207845"/>
            <a:ext cx="7290054" cy="19521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4400" kern="1200" cap="all" spc="100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all" spc="100" normalizeH="0" baseline="0" noProof="0">
                <a:ln>
                  <a:noFill/>
                </a:ln>
                <a:solidFill>
                  <a:srgbClr val="FFFFFF">
                    <a:lumMod val="95000"/>
                    <a:lumOff val="5000"/>
                  </a:srgbClr>
                </a:solidFill>
                <a:effectLst/>
                <a:uLnTx/>
                <a:uFillTx/>
                <a:latin typeface="Tw Cen MT Condensed" panose="020B0606020104020203"/>
                <a:ea typeface="+mj-ea"/>
                <a:cs typeface="+mj-cs"/>
              </a:rPr>
              <a:t>1. Advice for effective revision</a:t>
            </a:r>
            <a:endParaRPr kumimoji="0" lang="en-GB" sz="4400" b="0" i="0" u="none" strike="noStrike" kern="1200" cap="all" spc="100" normalizeH="0" baseline="0" noProof="0" dirty="0">
              <a:ln>
                <a:noFill/>
              </a:ln>
              <a:solidFill>
                <a:srgbClr val="FFFFFF">
                  <a:lumMod val="95000"/>
                  <a:lumOff val="5000"/>
                </a:srgbClr>
              </a:solidFill>
              <a:effectLst/>
              <a:uLnTx/>
              <a:uFillTx/>
              <a:latin typeface="Tw Cen MT Condensed" panose="020B0606020104020203"/>
              <a:ea typeface="+mj-ea"/>
              <a:cs typeface="+mj-cs"/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857251" y="495602"/>
            <a:ext cx="7354613" cy="370167"/>
          </a:xfrm>
        </p:spPr>
        <p:txBody>
          <a:bodyPr>
            <a:noAutofit/>
          </a:bodyPr>
          <a:lstStyle/>
          <a:p>
            <a:pPr algn="ctr"/>
            <a:r>
              <a:rPr lang="en-GB" sz="2800" b="1" u="sng" dirty="0">
                <a:latin typeface="+mn-lt"/>
              </a:rPr>
              <a:t>5-step revision plan</a:t>
            </a: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1991294" y="1850208"/>
            <a:ext cx="5438212" cy="4885510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2"/>
              </a:buClr>
              <a:buSzPct val="100000"/>
              <a:buFont typeface="Tw Cen MT" panose="020B0602020104020603" pitchFamily="34" charset="0"/>
              <a:buChar char=" 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65176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2"/>
              </a:buClr>
              <a:buFont typeface="Wingdings 3" pitchFamily="18" charset="2"/>
              <a:buChar char="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48056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2"/>
              </a:buClr>
              <a:buFont typeface="Wingdings 3" pitchFamily="18" charset="2"/>
              <a:buChar char="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94360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2"/>
              </a:buClr>
              <a:buFont typeface="Wingdings 3" pitchFamily="18" charset="2"/>
              <a:buChar char="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77240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2"/>
              </a:buClr>
              <a:buFont typeface="Wingdings 3" pitchFamily="18" charset="2"/>
              <a:buChar char="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14400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2"/>
              </a:buClr>
              <a:buFont typeface="Wingdings 3" pitchFamily="18" charset="2"/>
              <a:buChar char="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060704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2"/>
              </a:buClr>
              <a:buFont typeface="Wingdings 3" pitchFamily="18" charset="2"/>
              <a:buChar char="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216152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2"/>
              </a:buClr>
              <a:buFont typeface="Wingdings 3" pitchFamily="18" charset="2"/>
              <a:buChar char="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362456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2"/>
              </a:buClr>
              <a:buFont typeface="Wingdings 3" pitchFamily="18" charset="2"/>
              <a:buChar char="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1440" marR="0" lvl="0" indent="-91440" algn="l" defTabSz="914400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rgbClr val="9CBEBD"/>
              </a:buClr>
              <a:buSzPct val="100000"/>
              <a:buFont typeface="Tw Cen MT" panose="020B0602020104020603" pitchFamily="34" charset="0"/>
              <a:buChar char=" "/>
              <a:tabLst/>
              <a:defRPr/>
            </a:pPr>
            <a:r>
              <a:rPr kumimoji="0" lang="en-GB" sz="27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w Cen MT" panose="020B0602020104020603"/>
                <a:ea typeface="+mn-ea"/>
                <a:cs typeface="+mn-cs"/>
              </a:rPr>
              <a:t>Copy from a textbook/exercise book</a:t>
            </a:r>
          </a:p>
          <a:p>
            <a:pPr marL="91440" marR="0" lvl="0" indent="-91440" algn="l" defTabSz="914400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rgbClr val="9CBEBD"/>
              </a:buClr>
              <a:buSzPct val="100000"/>
              <a:buFont typeface="Tw Cen MT" panose="020B0602020104020603" pitchFamily="34" charset="0"/>
              <a:buChar char=" "/>
              <a:tabLst/>
              <a:defRPr/>
            </a:pPr>
            <a:endParaRPr kumimoji="0" lang="en-GB" sz="27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w Cen MT" panose="020B0602020104020603"/>
              <a:ea typeface="+mn-ea"/>
              <a:cs typeface="+mn-cs"/>
            </a:endParaRPr>
          </a:p>
          <a:p>
            <a:pPr marL="91440" marR="0" lvl="0" indent="-91440" algn="l" defTabSz="914400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rgbClr val="9CBEBD"/>
              </a:buClr>
              <a:buSzPct val="100000"/>
              <a:buFont typeface="Tw Cen MT" panose="020B0602020104020603" pitchFamily="34" charset="0"/>
              <a:buChar char=" "/>
              <a:tabLst/>
              <a:defRPr/>
            </a:pPr>
            <a:r>
              <a:rPr kumimoji="0" lang="en-GB" sz="27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w Cen MT" panose="020B0602020104020603"/>
                <a:ea typeface="+mn-ea"/>
                <a:cs typeface="+mn-cs"/>
              </a:rPr>
              <a:t>Do nothing with the information. </a:t>
            </a:r>
          </a:p>
          <a:p>
            <a:pPr marL="91440" marR="0" lvl="0" indent="-91440" algn="l" defTabSz="914400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rgbClr val="9CBEBD"/>
              </a:buClr>
              <a:buSzPct val="100000"/>
              <a:buFont typeface="Tw Cen MT" panose="020B0602020104020603" pitchFamily="34" charset="0"/>
              <a:buChar char=" "/>
              <a:tabLst/>
              <a:defRPr/>
            </a:pPr>
            <a:endParaRPr kumimoji="0" lang="en-GB" sz="27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w Cen MT" panose="020B0602020104020603"/>
              <a:ea typeface="+mn-ea"/>
              <a:cs typeface="+mn-cs"/>
            </a:endParaRPr>
          </a:p>
          <a:p>
            <a:pPr marL="91440" marR="0" lvl="0" indent="-91440" algn="l" defTabSz="914400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rgbClr val="9CBEBD"/>
              </a:buClr>
              <a:buSzPct val="100000"/>
              <a:buFont typeface="Tw Cen MT" panose="020B0602020104020603" pitchFamily="34" charset="0"/>
              <a:buChar char=" "/>
              <a:tabLst/>
              <a:defRPr/>
            </a:pPr>
            <a:r>
              <a:rPr kumimoji="0" lang="en-GB" sz="27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w Cen MT" panose="020B0602020104020603"/>
                <a:ea typeface="+mn-ea"/>
                <a:cs typeface="+mn-cs"/>
              </a:rPr>
              <a:t>Try and cram ‘too much information’</a:t>
            </a:r>
          </a:p>
          <a:p>
            <a:pPr marL="91440" marR="0" lvl="0" indent="-91440" algn="l" defTabSz="914400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rgbClr val="9CBEBD"/>
              </a:buClr>
              <a:buSzPct val="100000"/>
              <a:buFont typeface="Tw Cen MT" panose="020B0602020104020603" pitchFamily="34" charset="0"/>
              <a:buChar char=" "/>
              <a:tabLst/>
              <a:defRPr/>
            </a:pPr>
            <a:r>
              <a:rPr kumimoji="0" lang="en-GB" sz="27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w Cen MT" panose="020B0602020104020603"/>
                <a:ea typeface="+mn-ea"/>
                <a:cs typeface="+mn-cs"/>
              </a:rPr>
              <a:t> </a:t>
            </a:r>
          </a:p>
          <a:p>
            <a:pPr marL="91440" marR="0" lvl="0" indent="-91440" algn="l" defTabSz="914400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rgbClr val="9CBEBD"/>
              </a:buClr>
              <a:buSzPct val="100000"/>
              <a:buFont typeface="Tw Cen MT" panose="020B0602020104020603" pitchFamily="34" charset="0"/>
              <a:buChar char=" "/>
              <a:tabLst/>
              <a:defRPr/>
            </a:pPr>
            <a:r>
              <a:rPr kumimoji="0" lang="en-GB" sz="27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w Cen MT" panose="020B0602020104020603"/>
                <a:ea typeface="+mn-ea"/>
                <a:cs typeface="+mn-cs"/>
              </a:rPr>
              <a:t>Highlight information for the sake of it</a:t>
            </a:r>
          </a:p>
          <a:p>
            <a:pPr marL="91440" marR="0" lvl="0" indent="-91440" algn="l" defTabSz="914400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rgbClr val="9CBEBD"/>
              </a:buClr>
              <a:buSzPct val="100000"/>
              <a:buFont typeface="Tw Cen MT" panose="020B0602020104020603" pitchFamily="34" charset="0"/>
              <a:buChar char=" "/>
              <a:tabLst/>
              <a:defRPr/>
            </a:pPr>
            <a:endParaRPr kumimoji="0" lang="en-GB" sz="27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w Cen MT" panose="020B0602020104020603"/>
              <a:ea typeface="+mn-ea"/>
              <a:cs typeface="+mn-cs"/>
            </a:endParaRPr>
          </a:p>
          <a:p>
            <a:pPr marL="91440" marR="0" lvl="0" indent="-91440" algn="l" defTabSz="914400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rgbClr val="9CBEBD"/>
              </a:buClr>
              <a:buSzPct val="100000"/>
              <a:buFont typeface="Tw Cen MT" panose="020B0602020104020603" pitchFamily="34" charset="0"/>
              <a:buChar char=" "/>
              <a:tabLst/>
              <a:defRPr/>
            </a:pPr>
            <a:r>
              <a:rPr kumimoji="0" lang="en-GB" sz="27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w Cen MT" panose="020B0602020104020603"/>
                <a:ea typeface="+mn-ea"/>
                <a:cs typeface="+mn-cs"/>
              </a:rPr>
              <a:t>Pay enough attention to a task e.g. distractions and multitasking </a:t>
            </a:r>
          </a:p>
          <a:p>
            <a:pPr marL="91440" marR="0" lvl="0" indent="-91440" algn="l" defTabSz="914400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rgbClr val="9CBEBD"/>
              </a:buClr>
              <a:buSzPct val="100000"/>
              <a:buFont typeface="Tw Cen MT" panose="020B0602020104020603" pitchFamily="34" charset="0"/>
              <a:buChar char=" "/>
              <a:tabLst/>
              <a:defRPr/>
            </a:pPr>
            <a:endParaRPr kumimoji="0" lang="en-GB" sz="27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w Cen MT" panose="020B0602020104020603"/>
              <a:ea typeface="+mn-ea"/>
              <a:cs typeface="+mn-cs"/>
            </a:endParaRPr>
          </a:p>
          <a:p>
            <a:pPr marL="91440" marR="0" lvl="0" indent="-91440" algn="l" defTabSz="914400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rgbClr val="9CBEBD"/>
              </a:buClr>
              <a:buSzPct val="100000"/>
              <a:buFont typeface="Tw Cen MT" panose="020B0602020104020603" pitchFamily="34" charset="0"/>
              <a:buChar char=" "/>
              <a:tabLst/>
              <a:defRPr/>
            </a:pPr>
            <a:r>
              <a:rPr kumimoji="0" lang="en-GB" sz="27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w Cen MT" panose="020B0602020104020603"/>
                <a:ea typeface="+mn-ea"/>
                <a:cs typeface="+mn-cs"/>
              </a:rPr>
              <a:t>Comfort zone revision </a:t>
            </a: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1546317" y="877980"/>
            <a:ext cx="6328166" cy="39195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4400" kern="1200" cap="all" spc="100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sng" strike="noStrike" kern="1200" cap="all" spc="100" normalizeH="0" baseline="0" noProof="0" dirty="0">
                <a:ln>
                  <a:noFill/>
                </a:ln>
                <a:solidFill>
                  <a:srgbClr val="FFFFFF">
                    <a:lumMod val="95000"/>
                    <a:lumOff val="5000"/>
                  </a:srgbClr>
                </a:solidFill>
                <a:effectLst/>
                <a:uLnTx/>
                <a:uFillTx/>
                <a:latin typeface="Tw Cen MT" panose="020B0602020104020603"/>
                <a:ea typeface="+mj-ea"/>
                <a:cs typeface="+mj-cs"/>
              </a:rPr>
              <a:t>Keeping in the Flow - what not to do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4260" y="1732642"/>
            <a:ext cx="624114" cy="49348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4260" y="2561482"/>
            <a:ext cx="624114" cy="49348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4260" y="3401643"/>
            <a:ext cx="624114" cy="49348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4260" y="4241804"/>
            <a:ext cx="624114" cy="49348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4260" y="5217163"/>
            <a:ext cx="624114" cy="493485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4260" y="6192522"/>
            <a:ext cx="624114" cy="4934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637997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753582" y="207845"/>
            <a:ext cx="7290054" cy="19521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4400" kern="1200" cap="all" spc="100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all" spc="100" normalizeH="0" baseline="0" noProof="0">
                <a:ln>
                  <a:noFill/>
                </a:ln>
                <a:solidFill>
                  <a:srgbClr val="FFFFFF">
                    <a:lumMod val="95000"/>
                    <a:lumOff val="5000"/>
                  </a:srgbClr>
                </a:solidFill>
                <a:effectLst/>
                <a:uLnTx/>
                <a:uFillTx/>
                <a:latin typeface="Tw Cen MT Condensed" panose="020B0606020104020203"/>
                <a:ea typeface="+mj-ea"/>
                <a:cs typeface="+mj-cs"/>
              </a:rPr>
              <a:t>1. Advice for effective revision</a:t>
            </a:r>
            <a:endParaRPr kumimoji="0" lang="en-GB" sz="4400" b="0" i="0" u="none" strike="noStrike" kern="1200" cap="all" spc="100" normalizeH="0" baseline="0" noProof="0" dirty="0">
              <a:ln>
                <a:noFill/>
              </a:ln>
              <a:solidFill>
                <a:srgbClr val="FFFFFF">
                  <a:lumMod val="95000"/>
                  <a:lumOff val="5000"/>
                </a:srgbClr>
              </a:solidFill>
              <a:effectLst/>
              <a:uLnTx/>
              <a:uFillTx/>
              <a:latin typeface="Tw Cen MT Condensed" panose="020B0606020104020203"/>
              <a:ea typeface="+mj-ea"/>
              <a:cs typeface="+mj-cs"/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857251" y="780377"/>
            <a:ext cx="7354613" cy="370167"/>
          </a:xfrm>
        </p:spPr>
        <p:txBody>
          <a:bodyPr>
            <a:noAutofit/>
          </a:bodyPr>
          <a:lstStyle/>
          <a:p>
            <a:pPr algn="ctr"/>
            <a:r>
              <a:rPr lang="en-GB" sz="2800" b="1" u="sng" dirty="0">
                <a:latin typeface="+mn-lt"/>
              </a:rPr>
              <a:t>5-step revision plan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55655" y="1527862"/>
            <a:ext cx="4384630" cy="5100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486324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753582" y="207845"/>
            <a:ext cx="7290054" cy="19521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4400" kern="1200" cap="all" spc="100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all" spc="100" normalizeH="0" baseline="0" noProof="0">
                <a:ln>
                  <a:noFill/>
                </a:ln>
                <a:solidFill>
                  <a:srgbClr val="FFFFFF">
                    <a:lumMod val="95000"/>
                    <a:lumOff val="5000"/>
                  </a:srgbClr>
                </a:solidFill>
                <a:effectLst/>
                <a:uLnTx/>
                <a:uFillTx/>
                <a:latin typeface="Tw Cen MT Condensed" panose="020B0606020104020203"/>
                <a:ea typeface="+mj-ea"/>
                <a:cs typeface="+mj-cs"/>
              </a:rPr>
              <a:t>1. Advice for effective revision</a:t>
            </a:r>
            <a:endParaRPr kumimoji="0" lang="en-GB" sz="4400" b="0" i="0" u="none" strike="noStrike" kern="1200" cap="all" spc="100" normalizeH="0" baseline="0" noProof="0" dirty="0">
              <a:ln>
                <a:noFill/>
              </a:ln>
              <a:solidFill>
                <a:srgbClr val="FFFFFF">
                  <a:lumMod val="95000"/>
                  <a:lumOff val="5000"/>
                </a:srgbClr>
              </a:solidFill>
              <a:effectLst/>
              <a:uLnTx/>
              <a:uFillTx/>
              <a:latin typeface="Tw Cen MT Condensed" panose="020B0606020104020203"/>
              <a:ea typeface="+mj-ea"/>
              <a:cs typeface="+mj-cs"/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857251" y="780377"/>
            <a:ext cx="7354613" cy="370167"/>
          </a:xfrm>
        </p:spPr>
        <p:txBody>
          <a:bodyPr>
            <a:noAutofit/>
          </a:bodyPr>
          <a:lstStyle/>
          <a:p>
            <a:pPr algn="ctr"/>
            <a:r>
              <a:rPr lang="en-GB" sz="2800" b="1" u="sng" dirty="0">
                <a:latin typeface="+mn-lt"/>
              </a:rPr>
              <a:t>5-step revision plan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/>
          <a:srcRect b="79302"/>
          <a:stretch/>
        </p:blipFill>
        <p:spPr>
          <a:xfrm>
            <a:off x="2255655" y="1527862"/>
            <a:ext cx="4384630" cy="1055681"/>
          </a:xfrm>
          <a:prstGeom prst="rect">
            <a:avLst/>
          </a:prstGeom>
        </p:spPr>
      </p:pic>
      <p:sp>
        <p:nvSpPr>
          <p:cNvPr id="5" name="Content Placeholder 2"/>
          <p:cNvSpPr txBox="1">
            <a:spLocks/>
          </p:cNvSpPr>
          <p:nvPr/>
        </p:nvSpPr>
        <p:spPr>
          <a:xfrm>
            <a:off x="972457" y="2757713"/>
            <a:ext cx="7373257" cy="3556001"/>
          </a:xfrm>
          <a:prstGeom prst="rect">
            <a:avLst/>
          </a:prstGeom>
        </p:spPr>
        <p:txBody>
          <a:bodyPr vert="horz" lIns="45720" tIns="45720" rIns="45720" bIns="45720" rtlCol="0">
            <a:no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2"/>
              </a:buClr>
              <a:buSzPct val="100000"/>
              <a:buFont typeface="Tw Cen MT" panose="020B0602020104020603" pitchFamily="34" charset="0"/>
              <a:buChar char=" 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65176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2"/>
              </a:buClr>
              <a:buFont typeface="Wingdings 3" pitchFamily="18" charset="2"/>
              <a:buChar char="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48056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2"/>
              </a:buClr>
              <a:buFont typeface="Wingdings 3" pitchFamily="18" charset="2"/>
              <a:buChar char="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94360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2"/>
              </a:buClr>
              <a:buFont typeface="Wingdings 3" pitchFamily="18" charset="2"/>
              <a:buChar char="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77240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2"/>
              </a:buClr>
              <a:buFont typeface="Wingdings 3" pitchFamily="18" charset="2"/>
              <a:buChar char="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14400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2"/>
              </a:buClr>
              <a:buFont typeface="Wingdings 3" pitchFamily="18" charset="2"/>
              <a:buChar char="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060704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2"/>
              </a:buClr>
              <a:buFont typeface="Wingdings 3" pitchFamily="18" charset="2"/>
              <a:buChar char="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216152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2"/>
              </a:buClr>
              <a:buFont typeface="Wingdings 3" pitchFamily="18" charset="2"/>
              <a:buChar char="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362456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2"/>
              </a:buClr>
              <a:buFont typeface="Wingdings 3" pitchFamily="18" charset="2"/>
              <a:buChar char="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rgbClr val="9CBEBD"/>
              </a:buClr>
              <a:buSzPct val="100000"/>
              <a:buFont typeface="Tw Cen MT" panose="020B0602020104020603" pitchFamily="34" charset="0"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w Cen MT" panose="020B0602020104020603"/>
                <a:ea typeface="+mn-ea"/>
                <a:cs typeface="+mn-cs"/>
              </a:rPr>
              <a:t>This may simply be a list of your subjects- you may not need to do anything more than look </a:t>
            </a:r>
            <a:r>
              <a:rPr lang="en-GB" sz="2800" dirty="0">
                <a:solidFill>
                  <a:srgbClr val="FFFFFF"/>
                </a:solidFill>
                <a:latin typeface="Tw Cen MT" panose="020B0602020104020603"/>
              </a:rPr>
              <a:t>at your timetable and exam schedule.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w Cen MT" panose="020B0602020104020603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rgbClr val="9CBEBD"/>
              </a:buClr>
              <a:buSzPct val="100000"/>
              <a:buFont typeface="Tw Cen MT" panose="020B0602020104020603" pitchFamily="34" charset="0"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w Cen MT" panose="020B0602020104020603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rgbClr val="9CBEBD"/>
              </a:buClr>
              <a:buSzPct val="100000"/>
              <a:buFont typeface="Tw Cen MT" panose="020B0602020104020603" pitchFamily="34" charset="0"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w Cen MT" panose="020B0602020104020603"/>
                <a:ea typeface="+mn-ea"/>
                <a:cs typeface="+mn-cs"/>
              </a:rPr>
              <a:t>However, you may want to prioritise your list in someway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w Cen MT" panose="020B0602020104020603"/>
                <a:ea typeface="+mn-ea"/>
                <a:cs typeface="+mn-cs"/>
              </a:rPr>
              <a:t> - </a:t>
            </a:r>
            <a:r>
              <a:rPr kumimoji="0" lang="en-GB" sz="2800" b="1" i="0" u="sng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w Cen MT" panose="020B0602020104020603"/>
                <a:ea typeface="+mn-ea"/>
                <a:cs typeface="+mn-cs"/>
              </a:rPr>
              <a:t>areas of highest need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w Cen MT" panose="020B0602020104020603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7952714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753582" y="207845"/>
            <a:ext cx="7290054" cy="19521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4400" kern="1200" cap="all" spc="100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all" spc="100" normalizeH="0" baseline="0" noProof="0">
                <a:ln>
                  <a:noFill/>
                </a:ln>
                <a:solidFill>
                  <a:srgbClr val="FFFFFF">
                    <a:lumMod val="95000"/>
                    <a:lumOff val="5000"/>
                  </a:srgbClr>
                </a:solidFill>
                <a:effectLst/>
                <a:uLnTx/>
                <a:uFillTx/>
                <a:latin typeface="Tw Cen MT Condensed" panose="020B0606020104020203"/>
                <a:ea typeface="+mj-ea"/>
                <a:cs typeface="+mj-cs"/>
              </a:rPr>
              <a:t>1. Advice for effective revision</a:t>
            </a:r>
            <a:endParaRPr kumimoji="0" lang="en-GB" sz="4400" b="0" i="0" u="none" strike="noStrike" kern="1200" cap="all" spc="100" normalizeH="0" baseline="0" noProof="0" dirty="0">
              <a:ln>
                <a:noFill/>
              </a:ln>
              <a:solidFill>
                <a:srgbClr val="FFFFFF">
                  <a:lumMod val="95000"/>
                  <a:lumOff val="5000"/>
                </a:srgbClr>
              </a:solidFill>
              <a:effectLst/>
              <a:uLnTx/>
              <a:uFillTx/>
              <a:latin typeface="Tw Cen MT Condensed" panose="020B0606020104020203"/>
              <a:ea typeface="+mj-ea"/>
              <a:cs typeface="+mj-cs"/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857251" y="780377"/>
            <a:ext cx="7354613" cy="370167"/>
          </a:xfrm>
        </p:spPr>
        <p:txBody>
          <a:bodyPr>
            <a:noAutofit/>
          </a:bodyPr>
          <a:lstStyle/>
          <a:p>
            <a:pPr algn="ctr"/>
            <a:r>
              <a:rPr lang="en-GB" sz="2800" b="1" u="sng" dirty="0">
                <a:latin typeface="+mn-lt"/>
              </a:rPr>
              <a:t>5-step revision plan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/>
          <a:srcRect t="20129" b="60520"/>
          <a:stretch/>
        </p:blipFill>
        <p:spPr>
          <a:xfrm>
            <a:off x="2342242" y="1291128"/>
            <a:ext cx="4384630" cy="98697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9921" y="2532099"/>
            <a:ext cx="3692569" cy="213940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14822" y="2532099"/>
            <a:ext cx="3777474" cy="241582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9921" y="4755990"/>
            <a:ext cx="3584641" cy="193830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23407" y="5424596"/>
            <a:ext cx="3768889" cy="9048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728048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753582" y="207845"/>
            <a:ext cx="7290054" cy="19521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4400" kern="1200" cap="all" spc="100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all" spc="100" normalizeH="0" baseline="0" noProof="0">
                <a:ln>
                  <a:noFill/>
                </a:ln>
                <a:solidFill>
                  <a:srgbClr val="FFFFFF">
                    <a:lumMod val="95000"/>
                    <a:lumOff val="5000"/>
                  </a:srgbClr>
                </a:solidFill>
                <a:effectLst/>
                <a:uLnTx/>
                <a:uFillTx/>
                <a:latin typeface="Tw Cen MT Condensed" panose="020B0606020104020203"/>
                <a:ea typeface="+mj-ea"/>
                <a:cs typeface="+mj-cs"/>
              </a:rPr>
              <a:t>1. Advice for effective revision</a:t>
            </a:r>
            <a:endParaRPr kumimoji="0" lang="en-GB" sz="4400" b="0" i="0" u="none" strike="noStrike" kern="1200" cap="all" spc="100" normalizeH="0" baseline="0" noProof="0" dirty="0">
              <a:ln>
                <a:noFill/>
              </a:ln>
              <a:solidFill>
                <a:srgbClr val="FFFFFF">
                  <a:lumMod val="95000"/>
                  <a:lumOff val="5000"/>
                </a:srgbClr>
              </a:solidFill>
              <a:effectLst/>
              <a:uLnTx/>
              <a:uFillTx/>
              <a:latin typeface="Tw Cen MT Condensed" panose="020B0606020104020203"/>
              <a:ea typeface="+mj-ea"/>
              <a:cs typeface="+mj-cs"/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857251" y="499019"/>
            <a:ext cx="7354613" cy="370167"/>
          </a:xfrm>
        </p:spPr>
        <p:txBody>
          <a:bodyPr>
            <a:noAutofit/>
          </a:bodyPr>
          <a:lstStyle/>
          <a:p>
            <a:pPr algn="ctr"/>
            <a:r>
              <a:rPr lang="en-GB" sz="2800" b="1" u="sng" dirty="0">
                <a:latin typeface="+mn-lt"/>
              </a:rPr>
              <a:t>5-step revision plan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/>
          <a:srcRect t="39480" b="24380"/>
          <a:stretch/>
        </p:blipFill>
        <p:spPr>
          <a:xfrm>
            <a:off x="2206294" y="965146"/>
            <a:ext cx="4384630" cy="184331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5410" y="3104587"/>
            <a:ext cx="6095514" cy="3404740"/>
          </a:xfrm>
          <a:prstGeom prst="rect">
            <a:avLst/>
          </a:prstGeom>
          <a:solidFill>
            <a:schemeClr val="tx1"/>
          </a:solidFill>
        </p:spPr>
      </p:pic>
      <p:sp>
        <p:nvSpPr>
          <p:cNvPr id="14" name="Title 1"/>
          <p:cNvSpPr txBox="1">
            <a:spLocks/>
          </p:cNvSpPr>
          <p:nvPr/>
        </p:nvSpPr>
        <p:spPr>
          <a:xfrm>
            <a:off x="6742386" y="3528965"/>
            <a:ext cx="2285500" cy="25559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2500" lnSpcReduction="10000"/>
          </a:bodyPr>
          <a:lstStyle>
            <a:lvl1pPr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4400" kern="1200" cap="all" spc="100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sng" strike="noStrike" kern="1200" cap="all" spc="1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w Cen MT" panose="020B0602020104020603"/>
                <a:ea typeface="+mj-ea"/>
                <a:cs typeface="+mj-cs"/>
              </a:rPr>
              <a:t>Massed</a:t>
            </a:r>
          </a:p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4400" b="1" i="0" u="sng" strike="noStrike" kern="1200" cap="all" spc="10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w Cen MT" panose="020B0602020104020603"/>
              <a:ea typeface="+mj-ea"/>
              <a:cs typeface="+mj-cs"/>
            </a:endParaRPr>
          </a:p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all" spc="1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w Cen MT" panose="020B0602020104020603"/>
                <a:ea typeface="+mj-ea"/>
                <a:cs typeface="+mj-cs"/>
              </a:rPr>
              <a:t>vs </a:t>
            </a:r>
          </a:p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4400" b="0" i="0" u="none" strike="noStrike" kern="1200" cap="all" spc="10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w Cen MT" panose="020B0602020104020603"/>
              <a:ea typeface="+mj-ea"/>
              <a:cs typeface="+mj-cs"/>
            </a:endParaRPr>
          </a:p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all" spc="1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w Cen MT" panose="020B0602020104020603"/>
                <a:ea typeface="+mj-ea"/>
                <a:cs typeface="+mj-cs"/>
              </a:rPr>
              <a:t>Spaced Learning</a:t>
            </a:r>
          </a:p>
        </p:txBody>
      </p:sp>
    </p:spTree>
    <p:extLst>
      <p:ext uri="{BB962C8B-B14F-4D97-AF65-F5344CB8AC3E}">
        <p14:creationId xmlns:p14="http://schemas.microsoft.com/office/powerpoint/2010/main" val="208850813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753582" y="207845"/>
            <a:ext cx="7290054" cy="19521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4400" kern="1200" cap="all" spc="100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all" spc="100" normalizeH="0" baseline="0" noProof="0">
                <a:ln>
                  <a:noFill/>
                </a:ln>
                <a:solidFill>
                  <a:srgbClr val="FFFFFF">
                    <a:lumMod val="95000"/>
                    <a:lumOff val="5000"/>
                  </a:srgbClr>
                </a:solidFill>
                <a:effectLst/>
                <a:uLnTx/>
                <a:uFillTx/>
                <a:latin typeface="Tw Cen MT Condensed" panose="020B0606020104020203"/>
                <a:ea typeface="+mj-ea"/>
                <a:cs typeface="+mj-cs"/>
              </a:rPr>
              <a:t>1. Advice for effective revision</a:t>
            </a:r>
            <a:endParaRPr kumimoji="0" lang="en-GB" sz="4400" b="0" i="0" u="none" strike="noStrike" kern="1200" cap="all" spc="100" normalizeH="0" baseline="0" noProof="0" dirty="0">
              <a:ln>
                <a:noFill/>
              </a:ln>
              <a:solidFill>
                <a:srgbClr val="FFFFFF">
                  <a:lumMod val="95000"/>
                  <a:lumOff val="5000"/>
                </a:srgbClr>
              </a:solidFill>
              <a:effectLst/>
              <a:uLnTx/>
              <a:uFillTx/>
              <a:latin typeface="Tw Cen MT Condensed" panose="020B0606020104020203"/>
              <a:ea typeface="+mj-ea"/>
              <a:cs typeface="+mj-cs"/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857251" y="499019"/>
            <a:ext cx="7354613" cy="370167"/>
          </a:xfrm>
        </p:spPr>
        <p:txBody>
          <a:bodyPr>
            <a:noAutofit/>
          </a:bodyPr>
          <a:lstStyle/>
          <a:p>
            <a:pPr algn="ctr"/>
            <a:r>
              <a:rPr lang="en-GB" sz="2800" b="1" u="sng" dirty="0">
                <a:latin typeface="+mn-lt"/>
              </a:rPr>
              <a:t>5-step revision plan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/>
          <a:srcRect t="39480" b="24380"/>
          <a:stretch/>
        </p:blipFill>
        <p:spPr>
          <a:xfrm>
            <a:off x="2206294" y="965146"/>
            <a:ext cx="4384630" cy="1843314"/>
          </a:xfrm>
          <a:prstGeom prst="rect">
            <a:avLst/>
          </a:prstGeom>
        </p:spPr>
      </p:pic>
      <p:sp>
        <p:nvSpPr>
          <p:cNvPr id="14" name="Title 1"/>
          <p:cNvSpPr txBox="1">
            <a:spLocks/>
          </p:cNvSpPr>
          <p:nvPr/>
        </p:nvSpPr>
        <p:spPr>
          <a:xfrm>
            <a:off x="6590924" y="3528965"/>
            <a:ext cx="2436962" cy="25559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2500" lnSpcReduction="10000"/>
          </a:bodyPr>
          <a:lstStyle>
            <a:lvl1pPr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4400" kern="1200" cap="all" spc="100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all" spc="10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w Cen MT" panose="020B0602020104020603"/>
                <a:ea typeface="+mj-ea"/>
                <a:cs typeface="+mj-cs"/>
              </a:rPr>
              <a:t>Massed</a:t>
            </a:r>
          </a:p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4400" b="1" i="0" u="sng" strike="noStrike" kern="1200" cap="all" spc="100" normalizeH="0" baseline="0" noProof="0" dirty="0">
              <a:ln>
                <a:noFill/>
              </a:ln>
              <a:solidFill>
                <a:srgbClr val="FFFFFF">
                  <a:lumMod val="95000"/>
                  <a:lumOff val="5000"/>
                </a:srgbClr>
              </a:solidFill>
              <a:effectLst/>
              <a:uLnTx/>
              <a:uFillTx/>
              <a:latin typeface="Tw Cen MT" panose="020B0602020104020603"/>
              <a:ea typeface="+mj-ea"/>
              <a:cs typeface="+mj-cs"/>
            </a:endParaRPr>
          </a:p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all" spc="100" normalizeH="0" baseline="0" noProof="0" dirty="0">
                <a:ln>
                  <a:noFill/>
                </a:ln>
                <a:solidFill>
                  <a:srgbClr val="FFFFFF">
                    <a:lumMod val="95000"/>
                    <a:lumOff val="5000"/>
                  </a:srgbClr>
                </a:solidFill>
                <a:effectLst/>
                <a:uLnTx/>
                <a:uFillTx/>
                <a:latin typeface="Tw Cen MT" panose="020B0602020104020603"/>
                <a:ea typeface="+mj-ea"/>
                <a:cs typeface="+mj-cs"/>
              </a:rPr>
              <a:t>vs </a:t>
            </a:r>
          </a:p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4400" b="0" i="0" u="none" strike="noStrike" kern="1200" cap="all" spc="100" normalizeH="0" baseline="0" noProof="0" dirty="0">
              <a:ln>
                <a:noFill/>
              </a:ln>
              <a:solidFill>
                <a:srgbClr val="FFFFFF">
                  <a:lumMod val="95000"/>
                  <a:lumOff val="5000"/>
                </a:srgbClr>
              </a:solidFill>
              <a:effectLst/>
              <a:uLnTx/>
              <a:uFillTx/>
              <a:latin typeface="Tw Cen MT" panose="020B0602020104020603"/>
              <a:ea typeface="+mj-ea"/>
              <a:cs typeface="+mj-cs"/>
            </a:endParaRPr>
          </a:p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sng" strike="noStrike" kern="1200" cap="all" spc="10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Tw Cen MT" panose="020B0602020104020603"/>
                <a:ea typeface="+mj-ea"/>
                <a:cs typeface="+mj-cs"/>
              </a:rPr>
              <a:t>Spaced Learning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7029" y="3054044"/>
            <a:ext cx="5636045" cy="3505826"/>
          </a:xfrm>
          <a:prstGeom prst="rect">
            <a:avLst/>
          </a:prstGeom>
          <a:solidFill>
            <a:schemeClr val="tx1"/>
          </a:solidFill>
        </p:spPr>
      </p:pic>
    </p:spTree>
    <p:extLst>
      <p:ext uri="{BB962C8B-B14F-4D97-AF65-F5344CB8AC3E}">
        <p14:creationId xmlns:p14="http://schemas.microsoft.com/office/powerpoint/2010/main" val="245137313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753582" y="207845"/>
            <a:ext cx="7290054" cy="19521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4400" kern="1200" cap="all" spc="100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all" spc="100" normalizeH="0" baseline="0" noProof="0">
                <a:ln>
                  <a:noFill/>
                </a:ln>
                <a:solidFill>
                  <a:srgbClr val="FFFFFF">
                    <a:lumMod val="95000"/>
                    <a:lumOff val="5000"/>
                  </a:srgbClr>
                </a:solidFill>
                <a:effectLst/>
                <a:uLnTx/>
                <a:uFillTx/>
                <a:latin typeface="Tw Cen MT Condensed" panose="020B0606020104020203"/>
                <a:ea typeface="+mj-ea"/>
                <a:cs typeface="+mj-cs"/>
              </a:rPr>
              <a:t>1. Advice for effective revision</a:t>
            </a:r>
            <a:endParaRPr kumimoji="0" lang="en-GB" sz="4400" b="0" i="0" u="none" strike="noStrike" kern="1200" cap="all" spc="100" normalizeH="0" baseline="0" noProof="0" dirty="0">
              <a:ln>
                <a:noFill/>
              </a:ln>
              <a:solidFill>
                <a:srgbClr val="FFFFFF">
                  <a:lumMod val="95000"/>
                  <a:lumOff val="5000"/>
                </a:srgbClr>
              </a:solidFill>
              <a:effectLst/>
              <a:uLnTx/>
              <a:uFillTx/>
              <a:latin typeface="Tw Cen MT Condensed" panose="020B0606020104020203"/>
              <a:ea typeface="+mj-ea"/>
              <a:cs typeface="+mj-cs"/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857251" y="499019"/>
            <a:ext cx="7354613" cy="370167"/>
          </a:xfrm>
        </p:spPr>
        <p:txBody>
          <a:bodyPr>
            <a:noAutofit/>
          </a:bodyPr>
          <a:lstStyle/>
          <a:p>
            <a:pPr algn="ctr"/>
            <a:r>
              <a:rPr lang="en-GB" sz="2800" b="1" u="sng" dirty="0">
                <a:latin typeface="+mn-lt"/>
              </a:rPr>
              <a:t>5-step revision plan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/>
          <a:srcRect t="39480" b="24380"/>
          <a:stretch/>
        </p:blipFill>
        <p:spPr>
          <a:xfrm>
            <a:off x="2206294" y="965146"/>
            <a:ext cx="4384630" cy="1843314"/>
          </a:xfrm>
          <a:prstGeom prst="rect">
            <a:avLst/>
          </a:prstGeom>
        </p:spPr>
      </p:pic>
      <p:sp>
        <p:nvSpPr>
          <p:cNvPr id="14" name="Title 1"/>
          <p:cNvSpPr txBox="1">
            <a:spLocks/>
          </p:cNvSpPr>
          <p:nvPr/>
        </p:nvSpPr>
        <p:spPr>
          <a:xfrm>
            <a:off x="6590924" y="3528965"/>
            <a:ext cx="2436962" cy="25559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2500" lnSpcReduction="10000"/>
          </a:bodyPr>
          <a:lstStyle>
            <a:lvl1pPr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4400" kern="1200" cap="all" spc="100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sng" strike="noStrike" kern="1200" cap="all" spc="100" normalizeH="0" baseline="0" noProof="0" dirty="0">
                <a:ln>
                  <a:noFill/>
                </a:ln>
                <a:solidFill>
                  <a:srgbClr val="FFFFFF">
                    <a:lumMod val="95000"/>
                    <a:lumOff val="5000"/>
                  </a:srgbClr>
                </a:solidFill>
                <a:effectLst/>
                <a:uLnTx/>
                <a:uFillTx/>
                <a:latin typeface="Tw Cen MT" panose="020B0602020104020603"/>
                <a:ea typeface="+mj-ea"/>
                <a:cs typeface="+mj-cs"/>
              </a:rPr>
              <a:t>Blocking</a:t>
            </a:r>
          </a:p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4400" b="1" i="0" u="sng" strike="noStrike" kern="1200" cap="all" spc="100" normalizeH="0" baseline="0" noProof="0" dirty="0">
              <a:ln>
                <a:noFill/>
              </a:ln>
              <a:solidFill>
                <a:srgbClr val="FFFFFF">
                  <a:lumMod val="95000"/>
                  <a:lumOff val="5000"/>
                </a:srgbClr>
              </a:solidFill>
              <a:effectLst/>
              <a:uLnTx/>
              <a:uFillTx/>
              <a:latin typeface="Tw Cen MT" panose="020B0602020104020603"/>
              <a:ea typeface="+mj-ea"/>
              <a:cs typeface="+mj-cs"/>
            </a:endParaRPr>
          </a:p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all" spc="100" normalizeH="0" baseline="0" noProof="0" dirty="0">
                <a:ln>
                  <a:noFill/>
                </a:ln>
                <a:solidFill>
                  <a:srgbClr val="FFFFFF">
                    <a:lumMod val="95000"/>
                    <a:lumOff val="5000"/>
                  </a:srgbClr>
                </a:solidFill>
                <a:effectLst/>
                <a:uLnTx/>
                <a:uFillTx/>
                <a:latin typeface="Tw Cen MT" panose="020B0602020104020603"/>
                <a:ea typeface="+mj-ea"/>
                <a:cs typeface="+mj-cs"/>
              </a:rPr>
              <a:t>vs </a:t>
            </a:r>
          </a:p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4400" b="0" i="0" u="none" strike="noStrike" kern="1200" cap="all" spc="100" normalizeH="0" baseline="0" noProof="0" dirty="0">
              <a:ln>
                <a:noFill/>
              </a:ln>
              <a:solidFill>
                <a:srgbClr val="FFFFFF">
                  <a:lumMod val="95000"/>
                  <a:lumOff val="5000"/>
                </a:srgbClr>
              </a:solidFill>
              <a:effectLst/>
              <a:uLnTx/>
              <a:uFillTx/>
              <a:latin typeface="Tw Cen MT" panose="020B0602020104020603"/>
              <a:ea typeface="+mj-ea"/>
              <a:cs typeface="+mj-cs"/>
            </a:endParaRPr>
          </a:p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all" spc="100" normalizeH="0" baseline="0" noProof="0" dirty="0">
                <a:ln>
                  <a:noFill/>
                </a:ln>
                <a:solidFill>
                  <a:srgbClr val="FFFFFF">
                    <a:lumMod val="95000"/>
                    <a:lumOff val="5000"/>
                  </a:srgbClr>
                </a:solidFill>
                <a:effectLst/>
                <a:uLnTx/>
                <a:uFillTx/>
                <a:latin typeface="Tw Cen MT" panose="020B0602020104020603"/>
                <a:ea typeface="+mj-ea"/>
                <a:cs typeface="+mj-cs"/>
              </a:rPr>
              <a:t>Inter-</a:t>
            </a:r>
          </a:p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all" spc="100" normalizeH="0" baseline="0" noProof="0" dirty="0">
                <a:ln>
                  <a:noFill/>
                </a:ln>
                <a:solidFill>
                  <a:srgbClr val="FFFFFF">
                    <a:lumMod val="95000"/>
                    <a:lumOff val="5000"/>
                  </a:srgbClr>
                </a:solidFill>
                <a:effectLst/>
                <a:uLnTx/>
                <a:uFillTx/>
                <a:latin typeface="Tw Cen MT" panose="020B0602020104020603"/>
                <a:ea typeface="+mj-ea"/>
                <a:cs typeface="+mj-cs"/>
              </a:rPr>
              <a:t>leaving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t="37145"/>
          <a:stretch/>
        </p:blipFill>
        <p:spPr>
          <a:xfrm>
            <a:off x="399825" y="3352800"/>
            <a:ext cx="5741155" cy="2601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99487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753582" y="207845"/>
            <a:ext cx="7290054" cy="19521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4400" kern="1200" cap="all" spc="100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all" spc="100" normalizeH="0" baseline="0" noProof="0">
                <a:ln>
                  <a:noFill/>
                </a:ln>
                <a:solidFill>
                  <a:srgbClr val="FFFFFF">
                    <a:lumMod val="95000"/>
                    <a:lumOff val="5000"/>
                  </a:srgbClr>
                </a:solidFill>
                <a:effectLst/>
                <a:uLnTx/>
                <a:uFillTx/>
                <a:latin typeface="Tw Cen MT Condensed" panose="020B0606020104020203"/>
                <a:ea typeface="+mj-ea"/>
                <a:cs typeface="+mj-cs"/>
              </a:rPr>
              <a:t>1. Advice for effective revision</a:t>
            </a:r>
            <a:endParaRPr kumimoji="0" lang="en-GB" sz="4400" b="0" i="0" u="none" strike="noStrike" kern="1200" cap="all" spc="100" normalizeH="0" baseline="0" noProof="0" dirty="0">
              <a:ln>
                <a:noFill/>
              </a:ln>
              <a:solidFill>
                <a:srgbClr val="FFFFFF">
                  <a:lumMod val="95000"/>
                  <a:lumOff val="5000"/>
                </a:srgbClr>
              </a:solidFill>
              <a:effectLst/>
              <a:uLnTx/>
              <a:uFillTx/>
              <a:latin typeface="Tw Cen MT Condensed" panose="020B0606020104020203"/>
              <a:ea typeface="+mj-ea"/>
              <a:cs typeface="+mj-cs"/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857251" y="499019"/>
            <a:ext cx="7354613" cy="370167"/>
          </a:xfrm>
        </p:spPr>
        <p:txBody>
          <a:bodyPr>
            <a:noAutofit/>
          </a:bodyPr>
          <a:lstStyle/>
          <a:p>
            <a:pPr algn="ctr"/>
            <a:r>
              <a:rPr lang="en-GB" sz="2800" b="1" u="sng" dirty="0">
                <a:latin typeface="+mn-lt"/>
              </a:rPr>
              <a:t>5-step revision plan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/>
          <a:srcRect t="39480" b="24380"/>
          <a:stretch/>
        </p:blipFill>
        <p:spPr>
          <a:xfrm>
            <a:off x="2206294" y="965146"/>
            <a:ext cx="4384630" cy="1843314"/>
          </a:xfrm>
          <a:prstGeom prst="rect">
            <a:avLst/>
          </a:prstGeom>
        </p:spPr>
      </p:pic>
      <p:sp>
        <p:nvSpPr>
          <p:cNvPr id="14" name="Title 1"/>
          <p:cNvSpPr txBox="1">
            <a:spLocks/>
          </p:cNvSpPr>
          <p:nvPr/>
        </p:nvSpPr>
        <p:spPr>
          <a:xfrm>
            <a:off x="6590924" y="3528965"/>
            <a:ext cx="2436962" cy="25559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2500" lnSpcReduction="10000"/>
          </a:bodyPr>
          <a:lstStyle>
            <a:lvl1pPr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4400" kern="1200" cap="all" spc="100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all" spc="10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w Cen MT" panose="020B0602020104020603"/>
                <a:ea typeface="+mj-ea"/>
                <a:cs typeface="+mj-cs"/>
              </a:rPr>
              <a:t>Blocking</a:t>
            </a:r>
          </a:p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4400" b="1" i="0" u="sng" strike="noStrike" kern="1200" cap="all" spc="100" normalizeH="0" baseline="0" noProof="0" dirty="0">
              <a:ln>
                <a:noFill/>
              </a:ln>
              <a:solidFill>
                <a:srgbClr val="FFFFFF">
                  <a:lumMod val="95000"/>
                  <a:lumOff val="5000"/>
                </a:srgbClr>
              </a:solidFill>
              <a:effectLst/>
              <a:uLnTx/>
              <a:uFillTx/>
              <a:latin typeface="Tw Cen MT" panose="020B0602020104020603"/>
              <a:ea typeface="+mj-ea"/>
              <a:cs typeface="+mj-cs"/>
            </a:endParaRPr>
          </a:p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all" spc="100" normalizeH="0" baseline="0" noProof="0" dirty="0">
                <a:ln>
                  <a:noFill/>
                </a:ln>
                <a:solidFill>
                  <a:srgbClr val="FFFFFF">
                    <a:lumMod val="95000"/>
                    <a:lumOff val="5000"/>
                  </a:srgbClr>
                </a:solidFill>
                <a:effectLst/>
                <a:uLnTx/>
                <a:uFillTx/>
                <a:latin typeface="Tw Cen MT" panose="020B0602020104020603"/>
                <a:ea typeface="+mj-ea"/>
                <a:cs typeface="+mj-cs"/>
              </a:rPr>
              <a:t>vs </a:t>
            </a:r>
          </a:p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4400" b="0" i="0" u="none" strike="noStrike" kern="1200" cap="all" spc="100" normalizeH="0" baseline="0" noProof="0" dirty="0">
              <a:ln>
                <a:noFill/>
              </a:ln>
              <a:solidFill>
                <a:srgbClr val="FFFFFF">
                  <a:lumMod val="95000"/>
                  <a:lumOff val="5000"/>
                </a:srgbClr>
              </a:solidFill>
              <a:effectLst/>
              <a:uLnTx/>
              <a:uFillTx/>
              <a:latin typeface="Tw Cen MT" panose="020B0602020104020603"/>
              <a:ea typeface="+mj-ea"/>
              <a:cs typeface="+mj-cs"/>
            </a:endParaRPr>
          </a:p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sng" strike="noStrike" kern="1200" cap="all" spc="10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Tw Cen MT" panose="020B0602020104020603"/>
                <a:ea typeface="+mj-ea"/>
                <a:cs typeface="+mj-cs"/>
              </a:rPr>
              <a:t>Inter-</a:t>
            </a:r>
          </a:p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sng" strike="noStrike" kern="1200" cap="all" spc="10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Tw Cen MT" panose="020B0602020104020603"/>
                <a:ea typeface="+mj-ea"/>
                <a:cs typeface="+mj-cs"/>
              </a:rPr>
              <a:t>leaving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908" y="3228403"/>
            <a:ext cx="5936387" cy="3157107"/>
          </a:xfrm>
          <a:prstGeom prst="rect">
            <a:avLst/>
          </a:prstGeom>
          <a:solidFill>
            <a:schemeClr val="tx1"/>
          </a:solidFill>
        </p:spPr>
      </p:pic>
    </p:spTree>
    <p:extLst>
      <p:ext uri="{BB962C8B-B14F-4D97-AF65-F5344CB8AC3E}">
        <p14:creationId xmlns:p14="http://schemas.microsoft.com/office/powerpoint/2010/main" val="197408027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753582" y="207845"/>
            <a:ext cx="7290054" cy="19521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4400" kern="1200" cap="all" spc="100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all" spc="100" normalizeH="0" baseline="0" noProof="0">
                <a:ln>
                  <a:noFill/>
                </a:ln>
                <a:solidFill>
                  <a:srgbClr val="FFFFFF">
                    <a:lumMod val="95000"/>
                    <a:lumOff val="5000"/>
                  </a:srgbClr>
                </a:solidFill>
                <a:effectLst/>
                <a:uLnTx/>
                <a:uFillTx/>
                <a:latin typeface="Tw Cen MT Condensed" panose="020B0606020104020203"/>
                <a:ea typeface="+mj-ea"/>
                <a:cs typeface="+mj-cs"/>
              </a:rPr>
              <a:t>1. Advice for effective revision</a:t>
            </a:r>
            <a:endParaRPr kumimoji="0" lang="en-GB" sz="4400" b="0" i="0" u="none" strike="noStrike" kern="1200" cap="all" spc="100" normalizeH="0" baseline="0" noProof="0" dirty="0">
              <a:ln>
                <a:noFill/>
              </a:ln>
              <a:solidFill>
                <a:srgbClr val="FFFFFF">
                  <a:lumMod val="95000"/>
                  <a:lumOff val="5000"/>
                </a:srgbClr>
              </a:solidFill>
              <a:effectLst/>
              <a:uLnTx/>
              <a:uFillTx/>
              <a:latin typeface="Tw Cen MT Condensed" panose="020B0606020104020203"/>
              <a:ea typeface="+mj-ea"/>
              <a:cs typeface="+mj-cs"/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857251" y="499019"/>
            <a:ext cx="7354613" cy="370167"/>
          </a:xfrm>
        </p:spPr>
        <p:txBody>
          <a:bodyPr>
            <a:noAutofit/>
          </a:bodyPr>
          <a:lstStyle/>
          <a:p>
            <a:pPr algn="ctr"/>
            <a:r>
              <a:rPr lang="en-GB" sz="2800" b="1" u="sng" dirty="0">
                <a:latin typeface="+mn-lt"/>
              </a:rPr>
              <a:t>5-step revision plan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/>
          <a:srcRect t="39480" b="24380"/>
          <a:stretch/>
        </p:blipFill>
        <p:spPr>
          <a:xfrm>
            <a:off x="2206294" y="965146"/>
            <a:ext cx="4384630" cy="1843314"/>
          </a:xfrm>
          <a:prstGeom prst="rect">
            <a:avLst/>
          </a:prstGeom>
        </p:spPr>
      </p:pic>
      <p:sp>
        <p:nvSpPr>
          <p:cNvPr id="8" name="Title 1"/>
          <p:cNvSpPr txBox="1">
            <a:spLocks/>
          </p:cNvSpPr>
          <p:nvPr/>
        </p:nvSpPr>
        <p:spPr>
          <a:xfrm>
            <a:off x="2999560" y="2939619"/>
            <a:ext cx="2798098" cy="4986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20000"/>
          </a:bodyPr>
          <a:lstStyle>
            <a:lvl1pPr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4400" kern="1200" cap="all" spc="100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sng" strike="noStrike" kern="1200" cap="all" spc="100" normalizeH="0" baseline="0" noProof="0" dirty="0">
                <a:ln>
                  <a:noFill/>
                </a:ln>
                <a:solidFill>
                  <a:srgbClr val="FFFFFF">
                    <a:lumMod val="95000"/>
                    <a:lumOff val="5000"/>
                  </a:srgbClr>
                </a:solidFill>
                <a:effectLst/>
                <a:uLnTx/>
                <a:uFillTx/>
                <a:latin typeface="Tw Cen MT" panose="020B0602020104020603"/>
                <a:ea typeface="+mj-ea"/>
                <a:cs typeface="+mj-cs"/>
              </a:rPr>
              <a:t>Evidence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39464" y="3487718"/>
            <a:ext cx="4751460" cy="3002807"/>
          </a:xfrm>
          <a:prstGeom prst="rect">
            <a:avLst/>
          </a:prstGeom>
          <a:solidFill>
            <a:schemeClr val="tx1"/>
          </a:solidFill>
        </p:spPr>
      </p:pic>
    </p:spTree>
    <p:extLst>
      <p:ext uri="{BB962C8B-B14F-4D97-AF65-F5344CB8AC3E}">
        <p14:creationId xmlns:p14="http://schemas.microsoft.com/office/powerpoint/2010/main" val="126128930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530680" y="847372"/>
            <a:ext cx="2263938" cy="22323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4400" kern="1200" cap="all" spc="100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all" spc="100" normalizeH="0" baseline="0" noProof="0" dirty="0">
                <a:ln>
                  <a:noFill/>
                </a:ln>
                <a:solidFill>
                  <a:srgbClr val="FFFFFF">
                    <a:lumMod val="95000"/>
                    <a:lumOff val="5000"/>
                  </a:srgbClr>
                </a:solidFill>
                <a:effectLst/>
                <a:uLnTx/>
                <a:uFillTx/>
                <a:latin typeface="Tw Cen MT Condensed" panose="020B0606020104020203"/>
                <a:ea typeface="+mj-ea"/>
                <a:cs typeface="+mj-cs"/>
              </a:rPr>
              <a:t>1. Advice for effective revision</a:t>
            </a: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622120" y="1321979"/>
            <a:ext cx="4002132" cy="370167"/>
          </a:xfrm>
        </p:spPr>
        <p:txBody>
          <a:bodyPr>
            <a:noAutofit/>
          </a:bodyPr>
          <a:lstStyle/>
          <a:p>
            <a:pPr algn="ctr"/>
            <a:r>
              <a:rPr lang="en-GB" sz="2800" b="1" u="sng" dirty="0">
                <a:latin typeface="+mn-lt"/>
              </a:rPr>
              <a:t>5-step revision plan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/>
          <a:srcRect t="39480" b="24380"/>
          <a:stretch/>
        </p:blipFill>
        <p:spPr>
          <a:xfrm>
            <a:off x="4843235" y="116405"/>
            <a:ext cx="4008443" cy="1685164"/>
          </a:xfrm>
          <a:prstGeom prst="rect">
            <a:avLst/>
          </a:prstGeom>
        </p:spPr>
      </p:pic>
      <p:sp>
        <p:nvSpPr>
          <p:cNvPr id="7" name="Title 3"/>
          <p:cNvSpPr txBox="1">
            <a:spLocks/>
          </p:cNvSpPr>
          <p:nvPr/>
        </p:nvSpPr>
        <p:spPr>
          <a:xfrm>
            <a:off x="622120" y="1835448"/>
            <a:ext cx="4715491" cy="4828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20000"/>
          </a:bodyPr>
          <a:lstStyle>
            <a:lvl1pPr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4400" kern="1200" cap="all" spc="100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sng" strike="noStrike" kern="1200" cap="all" spc="100" normalizeH="0" baseline="0" noProof="0" dirty="0">
                <a:ln>
                  <a:noFill/>
                </a:ln>
                <a:solidFill>
                  <a:srgbClr val="FFFFFF">
                    <a:lumMod val="95000"/>
                    <a:lumOff val="5000"/>
                  </a:srgbClr>
                </a:solidFill>
                <a:effectLst/>
                <a:uLnTx/>
                <a:uFillTx/>
                <a:latin typeface="Tw Cen MT" panose="020B0602020104020603"/>
                <a:ea typeface="+mj-ea"/>
                <a:cs typeface="+mj-cs"/>
              </a:rPr>
              <a:t>Flash cards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3292" y="2499792"/>
            <a:ext cx="4122652" cy="156191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4"/>
          <a:srcRect t="17570" b="13333"/>
          <a:stretch/>
        </p:blipFill>
        <p:spPr>
          <a:xfrm>
            <a:off x="733291" y="4196695"/>
            <a:ext cx="4183549" cy="1843585"/>
          </a:xfrm>
          <a:prstGeom prst="rect">
            <a:avLst/>
          </a:prstGeom>
        </p:spPr>
      </p:pic>
      <p:sp>
        <p:nvSpPr>
          <p:cNvPr id="13" name="Content Placeholder 2"/>
          <p:cNvSpPr txBox="1">
            <a:spLocks/>
          </p:cNvSpPr>
          <p:nvPr/>
        </p:nvSpPr>
        <p:spPr>
          <a:xfrm>
            <a:off x="5014362" y="2796507"/>
            <a:ext cx="2873889" cy="388620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100" b="1" i="0" u="sng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Q and A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100" b="1" i="0" u="sng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100" b="1" i="0" u="sng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100" b="1" i="0" u="sng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100" b="1" i="0" u="sng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100" b="1" i="0" u="sng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Topic and key facts</a:t>
            </a:r>
          </a:p>
        </p:txBody>
      </p:sp>
      <p:sp>
        <p:nvSpPr>
          <p:cNvPr id="14" name="Content Placeholder 2"/>
          <p:cNvSpPr txBox="1">
            <a:spLocks/>
          </p:cNvSpPr>
          <p:nvPr/>
        </p:nvSpPr>
        <p:spPr>
          <a:xfrm>
            <a:off x="0" y="6223017"/>
            <a:ext cx="9144000" cy="65764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100" b="0" i="0" u="sng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w Cen MT" panose="020B0602020104020603"/>
                <a:ea typeface="+mn-ea"/>
                <a:cs typeface="+mn-cs"/>
              </a:rPr>
              <a:t>Keep text to a minimum use memory tricks e.g. diagram, mnemonics, rhyme, etc.</a:t>
            </a:r>
          </a:p>
        </p:txBody>
      </p:sp>
    </p:spTree>
    <p:extLst>
      <p:ext uri="{BB962C8B-B14F-4D97-AF65-F5344CB8AC3E}">
        <p14:creationId xmlns:p14="http://schemas.microsoft.com/office/powerpoint/2010/main" val="301475720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530680" y="847372"/>
            <a:ext cx="2263938" cy="22323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4400" kern="1200" cap="all" spc="100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all" spc="100" normalizeH="0" baseline="0" noProof="0" dirty="0">
                <a:ln>
                  <a:noFill/>
                </a:ln>
                <a:solidFill>
                  <a:srgbClr val="FFFFFF">
                    <a:lumMod val="95000"/>
                    <a:lumOff val="5000"/>
                  </a:srgbClr>
                </a:solidFill>
                <a:effectLst/>
                <a:uLnTx/>
                <a:uFillTx/>
                <a:latin typeface="Tw Cen MT Condensed" panose="020B0606020104020203"/>
                <a:ea typeface="+mj-ea"/>
                <a:cs typeface="+mj-cs"/>
              </a:rPr>
              <a:t>1. Advice for effective revision</a:t>
            </a: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622120" y="1321979"/>
            <a:ext cx="4002132" cy="370167"/>
          </a:xfrm>
        </p:spPr>
        <p:txBody>
          <a:bodyPr>
            <a:noAutofit/>
          </a:bodyPr>
          <a:lstStyle/>
          <a:p>
            <a:pPr algn="ctr"/>
            <a:r>
              <a:rPr lang="en-GB" sz="2800" b="1" u="sng" dirty="0">
                <a:latin typeface="+mn-lt"/>
              </a:rPr>
              <a:t>5-step revision plan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/>
          <a:srcRect t="39480" b="24380"/>
          <a:stretch/>
        </p:blipFill>
        <p:spPr>
          <a:xfrm>
            <a:off x="4843235" y="116405"/>
            <a:ext cx="4008443" cy="1685164"/>
          </a:xfrm>
          <a:prstGeom prst="rect">
            <a:avLst/>
          </a:prstGeom>
        </p:spPr>
      </p:pic>
      <p:sp>
        <p:nvSpPr>
          <p:cNvPr id="10" name="Title 3"/>
          <p:cNvSpPr txBox="1">
            <a:spLocks/>
          </p:cNvSpPr>
          <p:nvPr/>
        </p:nvSpPr>
        <p:spPr>
          <a:xfrm>
            <a:off x="622120" y="1854713"/>
            <a:ext cx="3584120" cy="482899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1" i="0" u="sng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w Cen MT" panose="020B0602020104020603"/>
                <a:ea typeface="+mj-ea"/>
                <a:cs typeface="+mj-cs"/>
              </a:rPr>
              <a:t>Leitner</a:t>
            </a:r>
            <a:r>
              <a:rPr kumimoji="0" lang="en-GB" sz="4000" b="1" i="0" u="sng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w Cen MT" panose="020B0602020104020603"/>
                <a:ea typeface="+mj-ea"/>
                <a:cs typeface="+mj-cs"/>
              </a:rPr>
              <a:t> System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3"/>
          <a:srcRect l="1939" t="13276" r="1692" b="5759"/>
          <a:stretch/>
        </p:blipFill>
        <p:spPr>
          <a:xfrm>
            <a:off x="2938310" y="2500179"/>
            <a:ext cx="2829459" cy="42261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800391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530680" y="847372"/>
            <a:ext cx="2263938" cy="22323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4400" kern="1200" cap="all" spc="100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all" spc="100" normalizeH="0" baseline="0" noProof="0" dirty="0">
                <a:ln>
                  <a:noFill/>
                </a:ln>
                <a:solidFill>
                  <a:srgbClr val="FFFFFF">
                    <a:lumMod val="95000"/>
                    <a:lumOff val="5000"/>
                  </a:srgbClr>
                </a:solidFill>
                <a:effectLst/>
                <a:uLnTx/>
                <a:uFillTx/>
                <a:latin typeface="Tw Cen MT Condensed" panose="020B0606020104020203"/>
                <a:ea typeface="+mj-ea"/>
                <a:cs typeface="+mj-cs"/>
              </a:rPr>
              <a:t>1. Advice for effective revision</a:t>
            </a: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622120" y="1321979"/>
            <a:ext cx="4002132" cy="370167"/>
          </a:xfrm>
        </p:spPr>
        <p:txBody>
          <a:bodyPr>
            <a:noAutofit/>
          </a:bodyPr>
          <a:lstStyle/>
          <a:p>
            <a:pPr algn="ctr"/>
            <a:r>
              <a:rPr lang="en-GB" sz="2800" b="1" u="sng" dirty="0">
                <a:latin typeface="+mn-lt"/>
              </a:rPr>
              <a:t>5-step revision plan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/>
          <a:srcRect t="39480" b="24380"/>
          <a:stretch/>
        </p:blipFill>
        <p:spPr>
          <a:xfrm>
            <a:off x="4843235" y="116405"/>
            <a:ext cx="4008443" cy="1685164"/>
          </a:xfrm>
          <a:prstGeom prst="rect">
            <a:avLst/>
          </a:prstGeom>
        </p:spPr>
      </p:pic>
      <p:sp>
        <p:nvSpPr>
          <p:cNvPr id="10" name="Title 3"/>
          <p:cNvSpPr txBox="1">
            <a:spLocks/>
          </p:cNvSpPr>
          <p:nvPr/>
        </p:nvSpPr>
        <p:spPr>
          <a:xfrm>
            <a:off x="622120" y="1854713"/>
            <a:ext cx="3584120" cy="482899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1" i="0" u="sng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w Cen MT" panose="020B0602020104020603"/>
                <a:ea typeface="+mj-ea"/>
                <a:cs typeface="+mj-cs"/>
              </a:rPr>
              <a:t>Leitner</a:t>
            </a:r>
            <a:r>
              <a:rPr kumimoji="0" lang="en-GB" sz="4000" b="1" i="0" u="sng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w Cen MT" panose="020B0602020104020603"/>
                <a:ea typeface="+mj-ea"/>
                <a:cs typeface="+mj-cs"/>
              </a:rPr>
              <a:t> System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6102" y="2748226"/>
            <a:ext cx="5974295" cy="3809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8530374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530680" y="847372"/>
            <a:ext cx="2263938" cy="22323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4400" kern="1200" cap="all" spc="100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all" spc="100" normalizeH="0" baseline="0" noProof="0" dirty="0">
                <a:ln>
                  <a:noFill/>
                </a:ln>
                <a:solidFill>
                  <a:srgbClr val="FFFFFF">
                    <a:lumMod val="95000"/>
                    <a:lumOff val="5000"/>
                  </a:srgbClr>
                </a:solidFill>
                <a:effectLst/>
                <a:uLnTx/>
                <a:uFillTx/>
                <a:latin typeface="Tw Cen MT Condensed" panose="020B0606020104020203"/>
                <a:ea typeface="+mj-ea"/>
                <a:cs typeface="+mj-cs"/>
              </a:rPr>
              <a:t>1. Advice for effective revision</a:t>
            </a: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622120" y="1321979"/>
            <a:ext cx="4002132" cy="370167"/>
          </a:xfrm>
        </p:spPr>
        <p:txBody>
          <a:bodyPr>
            <a:noAutofit/>
          </a:bodyPr>
          <a:lstStyle/>
          <a:p>
            <a:pPr algn="ctr"/>
            <a:r>
              <a:rPr lang="en-GB" sz="2800" b="1" u="sng" dirty="0">
                <a:latin typeface="+mn-lt"/>
              </a:rPr>
              <a:t>5-step revision plan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/>
          <a:srcRect t="39480" b="24380"/>
          <a:stretch/>
        </p:blipFill>
        <p:spPr>
          <a:xfrm>
            <a:off x="4843235" y="116405"/>
            <a:ext cx="4008443" cy="1685164"/>
          </a:xfrm>
          <a:prstGeom prst="rect">
            <a:avLst/>
          </a:prstGeom>
        </p:spPr>
      </p:pic>
      <p:sp>
        <p:nvSpPr>
          <p:cNvPr id="10" name="Title 3"/>
          <p:cNvSpPr txBox="1">
            <a:spLocks/>
          </p:cNvSpPr>
          <p:nvPr/>
        </p:nvSpPr>
        <p:spPr>
          <a:xfrm>
            <a:off x="622120" y="1854713"/>
            <a:ext cx="3584120" cy="482899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1" i="0" u="sng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w Cen MT" panose="020B0602020104020603"/>
                <a:ea typeface="+mj-ea"/>
                <a:cs typeface="+mj-cs"/>
              </a:rPr>
              <a:t>Mindmaps</a:t>
            </a:r>
            <a:endParaRPr kumimoji="0" lang="en-GB" sz="4000" b="1" i="0" u="sng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w Cen MT" panose="020B0602020104020603"/>
              <a:ea typeface="+mj-ea"/>
              <a:cs typeface="+mj-cs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66325" y="2730137"/>
            <a:ext cx="5469245" cy="3862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0410169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" name="Google Shape;89;p13"/>
          <p:cNvPicPr preferRelativeResize="0"/>
          <p:nvPr/>
        </p:nvPicPr>
        <p:blipFill rotWithShape="1">
          <a:blip r:embed="rId3">
            <a:alphaModFix/>
          </a:blip>
          <a:srcRect l="55673" t="32793" r="25958" b="35756"/>
          <a:stretch/>
        </p:blipFill>
        <p:spPr>
          <a:xfrm>
            <a:off x="666738" y="1530050"/>
            <a:ext cx="983552" cy="947362"/>
          </a:xfrm>
          <a:prstGeom prst="rect">
            <a:avLst/>
          </a:prstGeom>
          <a:noFill/>
          <a:ln>
            <a:noFill/>
          </a:ln>
        </p:spPr>
      </p:pic>
      <p:pic>
        <p:nvPicPr>
          <p:cNvPr id="90" name="Google Shape;90;p13"/>
          <p:cNvPicPr preferRelativeResize="0"/>
          <p:nvPr/>
        </p:nvPicPr>
        <p:blipFill rotWithShape="1">
          <a:blip r:embed="rId4">
            <a:alphaModFix/>
          </a:blip>
          <a:srcRect l="54752" t="34506" r="23821" b="31302"/>
          <a:stretch/>
        </p:blipFill>
        <p:spPr>
          <a:xfrm>
            <a:off x="2811437" y="1505375"/>
            <a:ext cx="1110276" cy="996701"/>
          </a:xfrm>
          <a:prstGeom prst="rect">
            <a:avLst/>
          </a:prstGeom>
          <a:noFill/>
          <a:ln>
            <a:noFill/>
          </a:ln>
        </p:spPr>
      </p:pic>
      <p:pic>
        <p:nvPicPr>
          <p:cNvPr id="91" name="Google Shape;91;p13"/>
          <p:cNvPicPr preferRelativeResize="0"/>
          <p:nvPr/>
        </p:nvPicPr>
        <p:blipFill rotWithShape="1">
          <a:blip r:embed="rId5">
            <a:alphaModFix/>
          </a:blip>
          <a:srcRect l="57267" t="36210" r="26878" b="32277"/>
          <a:stretch/>
        </p:blipFill>
        <p:spPr>
          <a:xfrm>
            <a:off x="5254300" y="1469037"/>
            <a:ext cx="956456" cy="1069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92" name="Google Shape;92;p13"/>
          <p:cNvPicPr preferRelativeResize="0"/>
          <p:nvPr/>
        </p:nvPicPr>
        <p:blipFill rotWithShape="1">
          <a:blip r:embed="rId6">
            <a:alphaModFix/>
          </a:blip>
          <a:srcRect l="57180" t="35559" r="27291" b="32171"/>
          <a:stretch/>
        </p:blipFill>
        <p:spPr>
          <a:xfrm>
            <a:off x="174962" y="112000"/>
            <a:ext cx="983552" cy="1069425"/>
          </a:xfrm>
          <a:prstGeom prst="rect">
            <a:avLst/>
          </a:prstGeom>
          <a:noFill/>
          <a:ln>
            <a:noFill/>
          </a:ln>
        </p:spPr>
      </p:pic>
      <p:sp>
        <p:nvSpPr>
          <p:cNvPr id="93" name="Google Shape;93;p13"/>
          <p:cNvSpPr/>
          <p:nvPr/>
        </p:nvSpPr>
        <p:spPr>
          <a:xfrm>
            <a:off x="957740" y="824675"/>
            <a:ext cx="7543800" cy="675600"/>
          </a:xfrm>
          <a:prstGeom prst="roundRect">
            <a:avLst>
              <a:gd name="adj" fmla="val 16667"/>
            </a:avLst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 b="1" dirty="0">
                <a:solidFill>
                  <a:schemeClr val="lt1"/>
                </a:solidFill>
              </a:rPr>
              <a:t>Is your revision FLAT?</a:t>
            </a:r>
            <a:endParaRPr sz="3000" b="1" dirty="0">
              <a:solidFill>
                <a:schemeClr val="lt1"/>
              </a:solidFill>
            </a:endParaRPr>
          </a:p>
        </p:txBody>
      </p:sp>
      <p:pic>
        <p:nvPicPr>
          <p:cNvPr id="94" name="Google Shape;94;p13"/>
          <p:cNvPicPr preferRelativeResize="0"/>
          <p:nvPr/>
        </p:nvPicPr>
        <p:blipFill rotWithShape="1">
          <a:blip r:embed="rId7">
            <a:alphaModFix/>
          </a:blip>
          <a:srcRect l="55692" t="35278" r="25217" b="33248"/>
          <a:stretch/>
        </p:blipFill>
        <p:spPr>
          <a:xfrm>
            <a:off x="7544338" y="1469025"/>
            <a:ext cx="1153176" cy="1069425"/>
          </a:xfrm>
          <a:prstGeom prst="rect">
            <a:avLst/>
          </a:prstGeom>
          <a:noFill/>
          <a:ln>
            <a:noFill/>
          </a:ln>
        </p:spPr>
      </p:pic>
      <p:sp>
        <p:nvSpPr>
          <p:cNvPr id="95" name="Google Shape;95;p13"/>
          <p:cNvSpPr/>
          <p:nvPr/>
        </p:nvSpPr>
        <p:spPr>
          <a:xfrm>
            <a:off x="262275" y="2656300"/>
            <a:ext cx="1792500" cy="412800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 dirty="0">
                <a:solidFill>
                  <a:schemeClr val="dk1"/>
                </a:solidFill>
              </a:rPr>
              <a:t>F</a:t>
            </a:r>
            <a:r>
              <a:rPr lang="en-GB" sz="1500" b="1" dirty="0">
                <a:solidFill>
                  <a:schemeClr val="dk1"/>
                </a:solidFill>
              </a:rPr>
              <a:t>OCUSED</a:t>
            </a:r>
            <a:endParaRPr sz="1500" b="1" dirty="0">
              <a:solidFill>
                <a:schemeClr val="dk1"/>
              </a:solidFill>
            </a:endParaRPr>
          </a:p>
        </p:txBody>
      </p:sp>
      <p:sp>
        <p:nvSpPr>
          <p:cNvPr id="96" name="Google Shape;96;p13"/>
          <p:cNvSpPr/>
          <p:nvPr/>
        </p:nvSpPr>
        <p:spPr>
          <a:xfrm>
            <a:off x="7155525" y="2656295"/>
            <a:ext cx="1792500" cy="412800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 dirty="0">
                <a:solidFill>
                  <a:schemeClr val="dk1"/>
                </a:solidFill>
              </a:rPr>
              <a:t>T</a:t>
            </a:r>
            <a:r>
              <a:rPr lang="en-GB" sz="1500" b="1" dirty="0">
                <a:solidFill>
                  <a:schemeClr val="dk1"/>
                </a:solidFill>
              </a:rPr>
              <a:t>RANSFORMED</a:t>
            </a:r>
            <a:endParaRPr sz="1500" b="1" dirty="0">
              <a:solidFill>
                <a:schemeClr val="dk1"/>
              </a:solidFill>
            </a:endParaRPr>
          </a:p>
        </p:txBody>
      </p:sp>
      <p:sp>
        <p:nvSpPr>
          <p:cNvPr id="97" name="Google Shape;97;p13"/>
          <p:cNvSpPr/>
          <p:nvPr/>
        </p:nvSpPr>
        <p:spPr>
          <a:xfrm>
            <a:off x="4857775" y="2656300"/>
            <a:ext cx="1792500" cy="412800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 dirty="0">
                <a:solidFill>
                  <a:schemeClr val="dk1"/>
                </a:solidFill>
              </a:rPr>
              <a:t>A</a:t>
            </a:r>
            <a:r>
              <a:rPr lang="en-GB" sz="1500" b="1" dirty="0">
                <a:solidFill>
                  <a:schemeClr val="dk1"/>
                </a:solidFill>
              </a:rPr>
              <a:t>CTIVE</a:t>
            </a:r>
            <a:endParaRPr sz="1500" b="1" dirty="0">
              <a:solidFill>
                <a:schemeClr val="dk1"/>
              </a:solidFill>
            </a:endParaRPr>
          </a:p>
        </p:txBody>
      </p:sp>
      <p:sp>
        <p:nvSpPr>
          <p:cNvPr id="98" name="Google Shape;98;p13"/>
          <p:cNvSpPr/>
          <p:nvPr/>
        </p:nvSpPr>
        <p:spPr>
          <a:xfrm>
            <a:off x="2560013" y="2656300"/>
            <a:ext cx="1792500" cy="412800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 dirty="0">
                <a:solidFill>
                  <a:schemeClr val="dk1"/>
                </a:solidFill>
              </a:rPr>
              <a:t>L</a:t>
            </a:r>
            <a:r>
              <a:rPr lang="en-GB" sz="1500" b="1" dirty="0">
                <a:solidFill>
                  <a:schemeClr val="dk1"/>
                </a:solidFill>
              </a:rPr>
              <a:t>ONG-TERM</a:t>
            </a:r>
            <a:endParaRPr sz="1500" b="1" dirty="0">
              <a:solidFill>
                <a:schemeClr val="dk1"/>
              </a:solidFill>
            </a:endParaRPr>
          </a:p>
        </p:txBody>
      </p:sp>
      <p:sp>
        <p:nvSpPr>
          <p:cNvPr id="99" name="Google Shape;99;p13"/>
          <p:cNvSpPr/>
          <p:nvPr/>
        </p:nvSpPr>
        <p:spPr>
          <a:xfrm>
            <a:off x="262275" y="3766350"/>
            <a:ext cx="1792500" cy="2937600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>
                <a:solidFill>
                  <a:schemeClr val="dk1"/>
                </a:solidFill>
              </a:rPr>
              <a:t>Put your phone away</a:t>
            </a:r>
            <a:endParaRPr sz="1300">
              <a:solidFill>
                <a:schemeClr val="dk1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00">
              <a:solidFill>
                <a:schemeClr val="dk1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>
                <a:solidFill>
                  <a:schemeClr val="dk1"/>
                </a:solidFill>
              </a:rPr>
              <a:t>Turn the music off</a:t>
            </a:r>
            <a:endParaRPr sz="1300">
              <a:solidFill>
                <a:schemeClr val="dk1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00">
              <a:solidFill>
                <a:schemeClr val="dk1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>
                <a:solidFill>
                  <a:schemeClr val="dk1"/>
                </a:solidFill>
              </a:rPr>
              <a:t>Avoid distractions</a:t>
            </a:r>
            <a:endParaRPr sz="1300">
              <a:solidFill>
                <a:schemeClr val="dk1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00">
              <a:solidFill>
                <a:schemeClr val="dk1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>
                <a:solidFill>
                  <a:schemeClr val="dk1"/>
                </a:solidFill>
              </a:rPr>
              <a:t>Be in the right physical place to revise</a:t>
            </a:r>
            <a:endParaRPr sz="1300">
              <a:solidFill>
                <a:schemeClr val="dk1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300">
              <a:solidFill>
                <a:schemeClr val="dk1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300">
                <a:solidFill>
                  <a:schemeClr val="dk1"/>
                </a:solidFill>
              </a:rPr>
              <a:t>Be in the right frame of mind to revise</a:t>
            </a:r>
            <a:endParaRPr sz="1300" b="1">
              <a:solidFill>
                <a:schemeClr val="dk1"/>
              </a:solidFill>
            </a:endParaRPr>
          </a:p>
        </p:txBody>
      </p:sp>
      <p:sp>
        <p:nvSpPr>
          <p:cNvPr id="100" name="Google Shape;100;p13"/>
          <p:cNvSpPr/>
          <p:nvPr/>
        </p:nvSpPr>
        <p:spPr>
          <a:xfrm>
            <a:off x="2560025" y="3766300"/>
            <a:ext cx="1792500" cy="2937600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>
                <a:solidFill>
                  <a:schemeClr val="dk1"/>
                </a:solidFill>
              </a:rPr>
              <a:t>Start early to cut down on stress later in the year</a:t>
            </a:r>
            <a:endParaRPr sz="1300">
              <a:solidFill>
                <a:schemeClr val="dk1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00">
              <a:solidFill>
                <a:schemeClr val="dk1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>
                <a:solidFill>
                  <a:schemeClr val="dk1"/>
                </a:solidFill>
              </a:rPr>
              <a:t>Make a revision timetable and commit to it</a:t>
            </a:r>
            <a:endParaRPr sz="1300">
              <a:solidFill>
                <a:schemeClr val="dk1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00">
              <a:solidFill>
                <a:schemeClr val="dk1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>
                <a:solidFill>
                  <a:schemeClr val="dk1"/>
                </a:solidFill>
              </a:rPr>
              <a:t>Plan for 90 minutes to 2 hours study</a:t>
            </a:r>
            <a:endParaRPr sz="1300">
              <a:solidFill>
                <a:schemeClr val="dk1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00">
              <a:solidFill>
                <a:schemeClr val="dk1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>
                <a:solidFill>
                  <a:schemeClr val="dk1"/>
                </a:solidFill>
              </a:rPr>
              <a:t>Interleave different topics</a:t>
            </a:r>
            <a:endParaRPr sz="1300" b="1">
              <a:solidFill>
                <a:schemeClr val="dk1"/>
              </a:solidFill>
            </a:endParaRPr>
          </a:p>
        </p:txBody>
      </p:sp>
      <p:sp>
        <p:nvSpPr>
          <p:cNvPr id="101" name="Google Shape;101;p13"/>
          <p:cNvSpPr/>
          <p:nvPr/>
        </p:nvSpPr>
        <p:spPr>
          <a:xfrm>
            <a:off x="7155525" y="3766350"/>
            <a:ext cx="1792500" cy="2937600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>
                <a:solidFill>
                  <a:schemeClr val="dk1"/>
                </a:solidFill>
              </a:rPr>
              <a:t>Transform the knowledge you want to learn into a different format</a:t>
            </a:r>
            <a:endParaRPr sz="1300">
              <a:solidFill>
                <a:schemeClr val="dk1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00">
              <a:solidFill>
                <a:schemeClr val="dk1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>
                <a:solidFill>
                  <a:schemeClr val="dk1"/>
                </a:solidFill>
              </a:rPr>
              <a:t>Make flashcards</a:t>
            </a:r>
            <a:endParaRPr sz="1300">
              <a:solidFill>
                <a:schemeClr val="dk1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>
                <a:solidFill>
                  <a:schemeClr val="dk1"/>
                </a:solidFill>
              </a:rPr>
              <a:t>Produce a timeline</a:t>
            </a:r>
            <a:endParaRPr sz="1300">
              <a:solidFill>
                <a:schemeClr val="dk1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>
                <a:solidFill>
                  <a:schemeClr val="dk1"/>
                </a:solidFill>
              </a:rPr>
              <a:t>Record a podcast</a:t>
            </a:r>
            <a:endParaRPr sz="1300">
              <a:solidFill>
                <a:schemeClr val="dk1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>
                <a:solidFill>
                  <a:schemeClr val="dk1"/>
                </a:solidFill>
              </a:rPr>
              <a:t>Invent a mnemonic</a:t>
            </a:r>
            <a:endParaRPr sz="13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>
                <a:solidFill>
                  <a:schemeClr val="dk1"/>
                </a:solidFill>
              </a:rPr>
              <a:t>Create a mindmap</a:t>
            </a:r>
            <a:endParaRPr sz="1300">
              <a:solidFill>
                <a:schemeClr val="dk1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>
                <a:solidFill>
                  <a:schemeClr val="dk1"/>
                </a:solidFill>
              </a:rPr>
              <a:t>Design a flowchart</a:t>
            </a:r>
            <a:endParaRPr sz="1300">
              <a:solidFill>
                <a:schemeClr val="dk1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>
                <a:solidFill>
                  <a:schemeClr val="dk1"/>
                </a:solidFill>
              </a:rPr>
              <a:t>Make a powerpoint</a:t>
            </a:r>
            <a:endParaRPr sz="1300">
              <a:solidFill>
                <a:schemeClr val="dk1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>
                <a:solidFill>
                  <a:schemeClr val="dk1"/>
                </a:solidFill>
              </a:rPr>
              <a:t>Teach it</a:t>
            </a:r>
            <a:endParaRPr sz="1300">
              <a:solidFill>
                <a:schemeClr val="dk1"/>
              </a:solidFill>
            </a:endParaRPr>
          </a:p>
        </p:txBody>
      </p:sp>
      <p:sp>
        <p:nvSpPr>
          <p:cNvPr id="102" name="Google Shape;102;p13"/>
          <p:cNvSpPr/>
          <p:nvPr/>
        </p:nvSpPr>
        <p:spPr>
          <a:xfrm>
            <a:off x="4857775" y="3766300"/>
            <a:ext cx="1792500" cy="2937600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>
                <a:solidFill>
                  <a:schemeClr val="dk1"/>
                </a:solidFill>
              </a:rPr>
              <a:t>Engage your brain by actively creating revision resources</a:t>
            </a:r>
            <a:endParaRPr sz="1300">
              <a:solidFill>
                <a:schemeClr val="dk1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00">
              <a:solidFill>
                <a:schemeClr val="dk1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>
                <a:solidFill>
                  <a:schemeClr val="dk1"/>
                </a:solidFill>
              </a:rPr>
              <a:t>Test yourself, get others to test you</a:t>
            </a:r>
            <a:endParaRPr sz="1300">
              <a:solidFill>
                <a:schemeClr val="dk1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00">
              <a:solidFill>
                <a:schemeClr val="dk1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>
                <a:solidFill>
                  <a:schemeClr val="dk1"/>
                </a:solidFill>
              </a:rPr>
              <a:t>Practise exam technique by writing or planning answers </a:t>
            </a:r>
            <a:endParaRPr sz="1300">
              <a:solidFill>
                <a:schemeClr val="dk1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00">
              <a:solidFill>
                <a:schemeClr val="dk1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>
                <a:solidFill>
                  <a:schemeClr val="dk1"/>
                </a:solidFill>
              </a:rPr>
              <a:t>Revise what you struggle with</a:t>
            </a:r>
            <a:endParaRPr sz="1300">
              <a:solidFill>
                <a:schemeClr val="dk1"/>
              </a:solidFill>
            </a:endParaRPr>
          </a:p>
        </p:txBody>
      </p:sp>
      <p:cxnSp>
        <p:nvCxnSpPr>
          <p:cNvPr id="103" name="Google Shape;103;p13"/>
          <p:cNvCxnSpPr>
            <a:stCxn id="95" idx="2"/>
            <a:endCxn id="99" idx="0"/>
          </p:cNvCxnSpPr>
          <p:nvPr/>
        </p:nvCxnSpPr>
        <p:spPr>
          <a:xfrm>
            <a:off x="1158525" y="3069100"/>
            <a:ext cx="0" cy="697200"/>
          </a:xfrm>
          <a:prstGeom prst="straightConnector1">
            <a:avLst/>
          </a:prstGeom>
          <a:noFill/>
          <a:ln w="1905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04" name="Google Shape;104;p13"/>
          <p:cNvCxnSpPr>
            <a:endCxn id="100" idx="0"/>
          </p:cNvCxnSpPr>
          <p:nvPr/>
        </p:nvCxnSpPr>
        <p:spPr>
          <a:xfrm>
            <a:off x="3452375" y="3074200"/>
            <a:ext cx="3900" cy="692100"/>
          </a:xfrm>
          <a:prstGeom prst="straightConnector1">
            <a:avLst/>
          </a:prstGeom>
          <a:noFill/>
          <a:ln w="1905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05" name="Google Shape;105;p13"/>
          <p:cNvCxnSpPr>
            <a:endCxn id="102" idx="0"/>
          </p:cNvCxnSpPr>
          <p:nvPr/>
        </p:nvCxnSpPr>
        <p:spPr>
          <a:xfrm flipH="1">
            <a:off x="5754025" y="3083800"/>
            <a:ext cx="8100" cy="682500"/>
          </a:xfrm>
          <a:prstGeom prst="straightConnector1">
            <a:avLst/>
          </a:prstGeom>
          <a:noFill/>
          <a:ln w="1905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06" name="Google Shape;106;p13"/>
          <p:cNvCxnSpPr>
            <a:endCxn id="101" idx="0"/>
          </p:cNvCxnSpPr>
          <p:nvPr/>
        </p:nvCxnSpPr>
        <p:spPr>
          <a:xfrm flipH="1">
            <a:off x="8051775" y="3059850"/>
            <a:ext cx="6300" cy="706500"/>
          </a:xfrm>
          <a:prstGeom prst="straightConnector1">
            <a:avLst/>
          </a:prstGeom>
          <a:noFill/>
          <a:ln w="1905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20" name="Picture 19"/>
          <p:cNvPicPr>
            <a:picLocks noChangeAspect="1"/>
          </p:cNvPicPr>
          <p:nvPr/>
        </p:nvPicPr>
        <p:blipFill rotWithShape="1">
          <a:blip r:embed="rId8"/>
          <a:srcRect t="75307"/>
          <a:stretch/>
        </p:blipFill>
        <p:spPr>
          <a:xfrm>
            <a:off x="3011216" y="47339"/>
            <a:ext cx="3063763" cy="880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023131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al">
  <a:themeElements>
    <a:clrScheme name="Integral">
      <a:dk1>
        <a:srgbClr val="2E2B21"/>
      </a:dk1>
      <a:lt1>
        <a:srgbClr val="FFFFFF"/>
      </a:lt1>
      <a:dk2>
        <a:srgbClr val="605B4F"/>
      </a:dk2>
      <a:lt2>
        <a:srgbClr val="D8D6BE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4825F1AF-8DBC-4E3D-9F3D-688338DA83FC}"/>
    </a:ext>
  </a:extLst>
</a:theme>
</file>

<file path=ppt/theme/theme2.xml><?xml version="1.0" encoding="utf-8"?>
<a:theme xmlns:a="http://schemas.openxmlformats.org/drawingml/2006/main" name="1_Integral">
  <a:themeElements>
    <a:clrScheme name="Integral">
      <a:dk1>
        <a:srgbClr val="2E2B21"/>
      </a:dk1>
      <a:lt1>
        <a:srgbClr val="FFFFFF"/>
      </a:lt1>
      <a:dk2>
        <a:srgbClr val="605B4F"/>
      </a:dk2>
      <a:lt2>
        <a:srgbClr val="D8D6BE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4825F1AF-8DBC-4E3D-9F3D-688338DA83FC}"/>
    </a:ext>
  </a:extLst>
</a:theme>
</file>

<file path=ppt/theme/theme3.xml><?xml version="1.0" encoding="utf-8"?>
<a:theme xmlns:a="http://schemas.openxmlformats.org/drawingml/2006/main" name="1_Office Theme">
  <a:themeElements>
    <a:clrScheme name="Office Them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 Theme">
      <a:majorFont>
        <a:latin typeface="Tw Cen MT"/>
        <a:ea typeface="Microsoft YaHei"/>
        <a:cs typeface=""/>
      </a:majorFont>
      <a:minorFont>
        <a:latin typeface="Tw Cen MT"/>
        <a:ea typeface="Microsoft Ya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en-US" sz="1800" b="0" i="0" u="none" strike="noStrike" cap="none" normalizeH="0" baseline="0" smtClean="0">
            <a:ln>
              <a:noFill/>
            </a:ln>
            <a:effectLst/>
            <a:latin typeface="Arial" panose="020B0604020202020204" pitchFamily="34" charset="0"/>
            <a:ea typeface="Microsoft YaHei" panose="020B0503020204020204" pitchFamily="34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en-US" sz="1800" b="0" i="0" u="none" strike="noStrike" cap="none" normalizeH="0" baseline="0" smtClean="0">
            <a:ln>
              <a:noFill/>
            </a:ln>
            <a:effectLst/>
            <a:latin typeface="Arial" panose="020B0604020202020204" pitchFamily="34" charset="0"/>
            <a:ea typeface="Microsoft YaHei" panose="020B0503020204020204" pitchFamily="34" charset="-122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4838</TotalTime>
  <Words>1465</Words>
  <Application>Microsoft Office PowerPoint</Application>
  <PresentationFormat>On-screen Show (4:3)</PresentationFormat>
  <Paragraphs>262</Paragraphs>
  <Slides>45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3</vt:i4>
      </vt:variant>
      <vt:variant>
        <vt:lpstr>Slide Titles</vt:lpstr>
      </vt:variant>
      <vt:variant>
        <vt:i4>45</vt:i4>
      </vt:variant>
    </vt:vector>
  </HeadingPairs>
  <TitlesOfParts>
    <vt:vector size="48" baseType="lpstr">
      <vt:lpstr>Integral</vt:lpstr>
      <vt:lpstr>1_Integral</vt:lpstr>
      <vt:lpstr>1_Office Theme</vt:lpstr>
      <vt:lpstr>  Supporting your child through the Y11 mock examination process   </vt:lpstr>
      <vt:lpstr> Mr. Merrifield   deputy Principal</vt:lpstr>
      <vt:lpstr>Exam dates</vt:lpstr>
      <vt:lpstr>PowerPoint Presentation</vt:lpstr>
      <vt:lpstr> Mr. Mason   Head of Key Stage 4  </vt:lpstr>
      <vt:lpstr>P7</vt:lpstr>
      <vt:lpstr>Exam timetables and Revision topic lists</vt:lpstr>
      <vt:lpstr>Support through personal development lessons</vt:lpstr>
      <vt:lpstr> Mr. JAMES SMITH Head of year 11  </vt:lpstr>
      <vt:lpstr>10 tips for coping with exam stress</vt:lpstr>
      <vt:lpstr>PowerPoint Presentation</vt:lpstr>
      <vt:lpstr>General Advice to all KS4 students</vt:lpstr>
      <vt:lpstr>How will I know if my child is ready for the examinations?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WHO CAN HELP?</vt:lpstr>
      <vt:lpstr>WHO CAN HELP?</vt:lpstr>
      <vt:lpstr>Nobody else can play the role that you do…  As Parent/Carer you can….</vt:lpstr>
      <vt:lpstr>Preparing for the examinations</vt:lpstr>
      <vt:lpstr>“if you keep doing what you are doing you will keep getting what you are getting” </vt:lpstr>
      <vt:lpstr>PowerPoint Presentation</vt:lpstr>
      <vt:lpstr> “Don't mistake habit for hard work”</vt:lpstr>
      <vt:lpstr>PowerPoint Presentation</vt:lpstr>
      <vt:lpstr>PowerPoint Presentation</vt:lpstr>
      <vt:lpstr> Mr. Mason   Head of Key Stage 4  </vt:lpstr>
      <vt:lpstr>Suggestions for effective revision</vt:lpstr>
      <vt:lpstr>Getting in the right frame of mind</vt:lpstr>
      <vt:lpstr>5-step revision plan</vt:lpstr>
      <vt:lpstr>5-step revision plan</vt:lpstr>
      <vt:lpstr>5-step revision plan</vt:lpstr>
      <vt:lpstr>5-step revision plan</vt:lpstr>
      <vt:lpstr>5-step revision plan</vt:lpstr>
      <vt:lpstr>5-step revision plan</vt:lpstr>
      <vt:lpstr>5-step revision plan</vt:lpstr>
      <vt:lpstr>5-step revision plan</vt:lpstr>
      <vt:lpstr>5-step revision plan</vt:lpstr>
      <vt:lpstr>5-step revision plan</vt:lpstr>
      <vt:lpstr>5-step revision plan</vt:lpstr>
      <vt:lpstr>5-step revision plan</vt:lpstr>
      <vt:lpstr>5-step revision plan</vt:lpstr>
      <vt:lpstr>5-step revision plan</vt:lpstr>
      <vt:lpstr>PowerPoint Presentation</vt:lpstr>
    </vt:vector>
  </TitlesOfParts>
  <Company>Heaton Manor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Overview of Changes: September 2018</dc:title>
  <dc:creator>Karen Blackburn</dc:creator>
  <cp:lastModifiedBy>Mason, Christopher</cp:lastModifiedBy>
  <cp:revision>151</cp:revision>
  <cp:lastPrinted>2019-11-13T09:03:33Z</cp:lastPrinted>
  <dcterms:created xsi:type="dcterms:W3CDTF">2018-06-13T10:45:41Z</dcterms:created>
  <dcterms:modified xsi:type="dcterms:W3CDTF">2024-12-02T12:52:19Z</dcterms:modified>
</cp:coreProperties>
</file>